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61" r:id="rId5"/>
    <p:sldId id="258" r:id="rId6"/>
    <p:sldId id="263" r:id="rId7"/>
    <p:sldId id="264" r:id="rId8"/>
    <p:sldId id="259" r:id="rId9"/>
    <p:sldId id="283" r:id="rId10"/>
    <p:sldId id="317" r:id="rId11"/>
    <p:sldId id="318" r:id="rId12"/>
    <p:sldId id="284" r:id="rId13"/>
    <p:sldId id="306" r:id="rId14"/>
    <p:sldId id="277" r:id="rId15"/>
    <p:sldId id="319" r:id="rId16"/>
    <p:sldId id="322" r:id="rId17"/>
    <p:sldId id="320" r:id="rId18"/>
    <p:sldId id="309" r:id="rId19"/>
    <p:sldId id="321" r:id="rId20"/>
    <p:sldId id="323" r:id="rId21"/>
    <p:sldId id="293" r:id="rId22"/>
    <p:sldId id="294" r:id="rId23"/>
    <p:sldId id="295" r:id="rId24"/>
    <p:sldId id="296" r:id="rId25"/>
    <p:sldId id="299" r:id="rId26"/>
    <p:sldId id="300" r:id="rId27"/>
    <p:sldId id="302" r:id="rId28"/>
    <p:sldId id="326" r:id="rId29"/>
    <p:sldId id="262" r:id="rId30"/>
    <p:sldId id="325" r:id="rId31"/>
    <p:sldId id="324" r:id="rId32"/>
    <p:sldId id="32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45466-F436-BD43-8503-126D9822687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483A6-5B6C-EA4A-BDDA-563BD32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DACF7C92-9596-0648-A983-FF7A216C22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C839DA-EB96-FD44-9665-B88D08CDB4C0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CDC022A8-0B9E-0845-9414-86F062D76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C1728A18-96ED-4446-A821-1C2143B483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21798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8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DF8D9FF-43D5-7049-8F1D-E4F1BE2FE6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6E4175-5DF5-624D-82A9-91873EDF8A9B}" type="slidenum">
              <a:rPr lang="en-US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1443" name="Text Box 1">
            <a:extLst>
              <a:ext uri="{FF2B5EF4-FFF2-40B4-BE49-F238E27FC236}">
                <a16:creationId xmlns:a16="http://schemas.microsoft.com/office/drawing/2014/main" id="{3CE6E8DD-EC83-144D-AD94-0C2A60F2A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A6FA19DB-143B-9443-BE07-3C3E34E63A0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21798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46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7D87A2B0-CCF4-6048-BCDD-29417990E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88E23B-C245-4447-BB74-849FD6E6A06E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5539" name="Text Box 1">
            <a:extLst>
              <a:ext uri="{FF2B5EF4-FFF2-40B4-BE49-F238E27FC236}">
                <a16:creationId xmlns:a16="http://schemas.microsoft.com/office/drawing/2014/main" id="{0154FF6E-3C72-794F-A875-CBF38F10C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4FAA7446-5767-1F40-8893-C3CD551B00C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21798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01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350DF77-3F4B-F043-AD4D-CBD6F98DD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FA2928-4110-A04F-89C3-98324A5E0ABB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6563" name="Text Box 1">
            <a:extLst>
              <a:ext uri="{FF2B5EF4-FFF2-40B4-BE49-F238E27FC236}">
                <a16:creationId xmlns:a16="http://schemas.microsoft.com/office/drawing/2014/main" id="{CDF21B30-EEB1-584E-AB92-386668A8D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A690CC4E-02D9-4D45-94ED-218372B0D69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21798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40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7DEF4E5B-5A33-254C-8AFD-BF41EC5A08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8B470D-4C19-924D-8979-0085954554BF}" type="slidenum">
              <a:rPr lang="en-US" altLang="en-US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7587" name="Text Box 1">
            <a:extLst>
              <a:ext uri="{FF2B5EF4-FFF2-40B4-BE49-F238E27FC236}">
                <a16:creationId xmlns:a16="http://schemas.microsoft.com/office/drawing/2014/main" id="{51A844E3-2517-0543-AA90-5122373E3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713204E1-53E0-8147-8CFF-49376779DFC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21798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0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8ED289A2-1CA1-5E48-8C79-BBC7392BD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BBAD16-BC41-2F4E-A749-0CE9AA1569DB}" type="slidenum">
              <a:rPr lang="en-US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0899" name="Text Box 1">
            <a:extLst>
              <a:ext uri="{FF2B5EF4-FFF2-40B4-BE49-F238E27FC236}">
                <a16:creationId xmlns:a16="http://schemas.microsoft.com/office/drawing/2014/main" id="{22A73057-6B97-CA4D-AFFA-D72D42A5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07DCB761-C421-3B44-8CA6-83DF6B3CB74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217988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15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BC1D2BC-2F78-E648-8633-831459C98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105964C-2214-4E44-80D5-EE2DD19F9E91}" type="slidenum">
              <a:rPr lang="en-US" altLang="en-US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178DB5C2-E1D6-3C4F-AC28-8695B11C8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E74729-9C69-EF4A-956E-2476FDE3C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Figure 1: scatter(1:20,10+(1:20)+2*randn(1,20),'k','filled'); a=axis; a(3)=0; axis(a);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186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24DE063F-5F1E-8949-9B76-B50E5F900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73F1AB-6E5D-504D-9EE7-A2A8A72C1928}" type="slidenum">
              <a:rPr lang="en-US" altLang="en-US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7CDD995D-BA7F-0344-BD3E-9B564797F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C495912-BB56-794F-9103-55228390CC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Figure 1: scatter(1:20,10+(1:20)+2*randn(1,20),'k','filled'); a=axis; a(3)=0; axis(a);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08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C085A90D-6B4A-954E-9A4F-7F0796502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A4C6CD-2590-054E-833E-6D79A1362BC1}" type="slidenum">
              <a:rPr lang="en-US" altLang="en-US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5D3C36C-D831-1B4B-AA1F-8760548E53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14739FEF-D0BC-6F40-93AA-FA6EE35AC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Figure 1: scatter(1:20,10+(1:20)+2*randn(1,20),'k','filled'); a=axis; a(3)=0; axis(a);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66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FE7E-C344-3E44-8E49-13567876D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1BD95-8FD5-9F4D-B270-8568D2AD6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7D0DA-BD7C-1A41-824F-50C512B6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AA30D-88B5-4A4F-AB06-161575F1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7CB9-9CE7-5D4C-97C9-1E22396B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8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0A0B-11A7-2E44-819E-203D1B66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80CDFD-BE40-6740-BC26-6F349AB06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D01B-B3E3-9849-9EC9-2F211CFC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72C6-0C65-BE45-ADA0-4ABF1D68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2C11C-1C50-814D-8BCD-6E1A1B70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F4BD0-980D-C84D-9971-53E9C4A9C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96776-4B3E-DB4D-8043-72CBFE9B8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CDC1E-60D8-1B4E-A324-79D1C188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A878-4466-D64E-86F2-55444960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72D7-99C7-7E43-ADE6-AE4BACF5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6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7C66-F9ED-174A-ADE0-24059991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1A3F9-42F0-6045-9922-7C2D2A781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697D-2C17-A446-A57D-E33135D3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1D04A-23D7-DE4A-AFF7-70FB3322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AA8D-3675-4148-B422-614619C8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0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2127-C035-1543-8EE2-ACFF506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B2DF-395E-D94F-A7D1-67BCA691D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FC41-72C9-784F-A04E-3A01AF6E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02B4E-02B4-4247-B065-21D442E5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ABCDC-977F-1947-BD1B-2E37EBD7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0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E0AF-E911-D64F-B28D-57B72C80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0F36-86B8-B145-B898-910EB6545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2351C-47EF-8849-A342-28E446E8B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7108F-FC33-7649-B025-E526AB4B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CB691-9DB6-D94B-B1D7-38686B97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EED0D-B514-E141-B446-AC39867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6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D317-CC39-7B46-90D2-57C7A359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8B91-5FBB-D54D-BF74-6EEB1DA7C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CE5AE-F6AA-1140-B01B-DBD173FE0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D9EB1-838A-0449-805F-236B675D7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77027-4B34-0247-89CD-330933D70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B32E1-B51A-7746-952F-4D8EEF34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B54FC-5B9B-924C-B84E-BE9EA87D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09AE1-258E-1148-A144-A40FD1D0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2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8F7E-356D-9D4B-BF75-921076B0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CE270-18B4-DB4A-A5DE-8976AB5A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48BA7-3B06-474B-B002-1F97BE59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D0DC1-CEE7-CE48-A6C3-7530714F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7F921-2CC6-774F-AA18-6873C1D3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961AD-7583-B040-8632-7D88AE6E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56296-224E-1A46-908B-43A8651C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0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DB8B-193D-BC44-A26C-59703E00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7DDA-69CB-4646-BFA4-AA2AF360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0995B-85DA-BE4F-B9A1-801914D2B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179C7-D654-F345-80E4-27E2F68F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B2162-6D54-AB47-A2B7-409F1EC5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B60C-A133-0646-B2AC-2709CBF5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D19F-5B3F-014A-AC12-E599A8E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AFB75-376D-A14A-986F-10E700E54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C5EC2-649A-7E49-BE17-04D94AB28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D6675-784D-1748-AB6F-31D93EA4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161.326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A5A26-908F-AF49-B871-EC8710AE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Stephen Marsland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155B8-7CBD-5847-B5AE-36A5B244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2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123DE-F944-A441-A2F3-BD89F453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35222-DBE4-9943-89A7-F60FD3C13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65116-108B-0C4F-A781-303E2BE9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161.326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43FFC-3364-654C-8198-52EF08984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Stephen Marsland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1F7D-15A5-D641-96A7-D1B1D6E15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B141F-71EC-7B4F-99D6-3E5BF0EC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6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cn.epfl.ch/tutorial/english/perceptron/html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.xml"/><Relationship Id="rId7" Type="http://schemas.openxmlformats.org/officeDocument/2006/relationships/image" Target="../media/image3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37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3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5.png"/><Relationship Id="rId5" Type="http://schemas.openxmlformats.org/officeDocument/2006/relationships/tags" Target="../tags/tag8.xml"/><Relationship Id="rId10" Type="http://schemas.openxmlformats.org/officeDocument/2006/relationships/image" Target="../media/image34.png"/><Relationship Id="rId4" Type="http://schemas.openxmlformats.org/officeDocument/2006/relationships/tags" Target="../tags/tag7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4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2.png"/><Relationship Id="rId5" Type="http://schemas.openxmlformats.org/officeDocument/2006/relationships/tags" Target="../tags/tag14.xml"/><Relationship Id="rId10" Type="http://schemas.openxmlformats.org/officeDocument/2006/relationships/image" Target="../media/image41.png"/><Relationship Id="rId4" Type="http://schemas.openxmlformats.org/officeDocument/2006/relationships/tags" Target="../tags/tag13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48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4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46.png"/><Relationship Id="rId5" Type="http://schemas.openxmlformats.org/officeDocument/2006/relationships/tags" Target="../tags/tag19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tags" Target="../tags/tag18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5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5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60.png"/><Relationship Id="rId5" Type="http://schemas.openxmlformats.org/officeDocument/2006/relationships/tags" Target="../tags/tag32.xml"/><Relationship Id="rId10" Type="http://schemas.openxmlformats.org/officeDocument/2006/relationships/image" Target="../media/image59.png"/><Relationship Id="rId4" Type="http://schemas.openxmlformats.org/officeDocument/2006/relationships/tags" Target="../tags/tag31.xml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7" Type="http://schemas.openxmlformats.org/officeDocument/2006/relationships/image" Target="../media/image69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EB6A-39AD-D34D-82CD-1E0319E7E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Neurons, Neural Networks,</a:t>
            </a:r>
            <a:br>
              <a:rPr lang="en-US" dirty="0"/>
            </a:br>
            <a:r>
              <a:rPr lang="en-US" dirty="0"/>
              <a:t>and Linear Discriminants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26073-7514-BD47-B00C-65A3B6984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7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BF33-9D4E-1C4F-B373-3AB51A8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714B5-1F4B-8E40-83F3-57D816DF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17141"/>
            <a:ext cx="8788400" cy="41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5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21BA-BAE1-9743-B6A2-BE1B2079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379A5-2607-014E-AD61-953E3031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8" y="1690688"/>
            <a:ext cx="7539712" cy="27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0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1">
            <a:extLst>
              <a:ext uri="{FF2B5EF4-FFF2-40B4-BE49-F238E27FC236}">
                <a16:creationId xmlns:a16="http://schemas.microsoft.com/office/drawing/2014/main" id="{0FD962D4-B411-1640-AE18-1CC22C344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7" y="594519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/>
              <a:t>Decision boundary for OR perceptron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BAEA5-6C32-6741-804A-09C26108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12" y="1737519"/>
            <a:ext cx="6314931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90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AE21BFE-497F-BF41-B0A1-AD95694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 Learning Applet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698E0C9F-DDC1-1445-9C59-9F9B4BA2F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2"/>
              </a:rPr>
              <a:t>http://lcn.epfl.ch/tutorial/english/perceptron/html/index.html</a:t>
            </a:r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09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">
            <a:extLst>
              <a:ext uri="{FF2B5EF4-FFF2-40B4-BE49-F238E27FC236}">
                <a16:creationId xmlns:a16="http://schemas.microsoft.com/office/drawing/2014/main" id="{3E9BD398-A4F1-7141-984D-E5DE224D6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495300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Linear Separability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4DC71-0238-EC4C-A034-74F9989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21" y="1381126"/>
            <a:ext cx="5611941" cy="437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029C2-E15E-CF40-B31C-31BF74E3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2319337"/>
            <a:ext cx="5189384" cy="9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2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447D-E747-0B45-B0D5-19523F2D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neurons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61FE0-6CE2-1D4D-A724-D5135FA8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1" y="1525588"/>
            <a:ext cx="6722939" cy="45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0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397B-7EC8-0449-9A08-BAFB5159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Perceptron Convergence Theorem ( Rosenblatt, 1962)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D9EC-A8B6-D24A-9C91-5DD9D5F6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6513"/>
          </a:xfrm>
        </p:spPr>
        <p:txBody>
          <a:bodyPr/>
          <a:lstStyle/>
          <a:p>
            <a:r>
              <a:rPr lang="en-US" dirty="0"/>
              <a:t>Given a linearly separable dataset, the Perceptron will converge to a solution that separates the classes, and that it will do it after a finite number of iterations. </a:t>
            </a:r>
          </a:p>
          <a:p>
            <a:r>
              <a:rPr lang="en-US" dirty="0"/>
              <a:t>The number of iterations is bounded by 1/d</a:t>
            </a:r>
            <a:r>
              <a:rPr lang="en-US" baseline="30000" dirty="0"/>
              <a:t>2</a:t>
            </a:r>
            <a:r>
              <a:rPr lang="en-US" dirty="0"/>
              <a:t> , where d is the distance between the separating hyperplane and the closest data point to it.</a:t>
            </a:r>
          </a:p>
          <a:p>
            <a:r>
              <a:rPr lang="en-US" dirty="0"/>
              <a:t>Therefore, the Perceptron training algorithm runs in O(</a:t>
            </a:r>
            <a:r>
              <a:rPr lang="en-US" dirty="0" err="1"/>
              <a:t>Tmn</a:t>
            </a:r>
            <a:r>
              <a:rPr lang="en-US" dirty="0"/>
              <a:t>) time, with T iterations, m data points in n dimensions.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3ECCAC28-6B31-2947-B96B-C4F68C745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 b="1" dirty="0"/>
              <a:t>Adaptive </a:t>
            </a:r>
            <a:r>
              <a:rPr lang="sv-SE" altLang="en-US" b="1" dirty="0" err="1"/>
              <a:t>Linear</a:t>
            </a:r>
            <a:r>
              <a:rPr lang="sv-SE" altLang="en-US" b="1" dirty="0"/>
              <a:t> (</a:t>
            </a:r>
            <a:r>
              <a:rPr lang="sv-SE" altLang="en-US" b="1" dirty="0" err="1"/>
              <a:t>Adaline</a:t>
            </a:r>
            <a:r>
              <a:rPr lang="sv-SE" altLang="en-US" b="1" dirty="0"/>
              <a:t>) Neurons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53532A7-F183-284C-A695-410B18BFC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1690688"/>
            <a:ext cx="9548812" cy="2886075"/>
          </a:xfrm>
        </p:spPr>
        <p:txBody>
          <a:bodyPr/>
          <a:lstStyle/>
          <a:p>
            <a:pPr eaLnBrk="1" hangingPunct="1"/>
            <a:r>
              <a:rPr lang="sv-SE" altLang="en-US" dirty="0" err="1"/>
              <a:t>Consider</a:t>
            </a:r>
            <a:r>
              <a:rPr lang="sv-SE" altLang="en-US" dirty="0"/>
              <a:t> a </a:t>
            </a:r>
            <a:r>
              <a:rPr lang="sv-SE" altLang="en-US" dirty="0" err="1"/>
              <a:t>linear</a:t>
            </a:r>
            <a:r>
              <a:rPr lang="sv-SE" altLang="en-US" dirty="0"/>
              <a:t> </a:t>
            </a:r>
            <a:r>
              <a:rPr lang="sv-SE" altLang="en-US" dirty="0" err="1"/>
              <a:t>activation</a:t>
            </a:r>
            <a:r>
              <a:rPr lang="sv-SE" altLang="en-US" dirty="0"/>
              <a:t> </a:t>
            </a:r>
            <a:r>
              <a:rPr lang="sv-SE" altLang="en-US" dirty="0" err="1"/>
              <a:t>function</a:t>
            </a:r>
            <a:r>
              <a:rPr lang="sv-SE" altLang="en-US" dirty="0"/>
              <a:t> </a:t>
            </a:r>
            <a:r>
              <a:rPr lang="sv-SE" altLang="en-US" dirty="0" err="1"/>
              <a:t>linear</a:t>
            </a:r>
            <a:r>
              <a:rPr lang="sv-SE" altLang="en-US" dirty="0"/>
              <a:t> </a:t>
            </a:r>
            <a:r>
              <a:rPr lang="sv-SE" altLang="en-US" dirty="0" err="1"/>
              <a:t>unit</a:t>
            </a:r>
            <a:r>
              <a:rPr lang="sv-SE" altLang="en-US" dirty="0"/>
              <a:t> </a:t>
            </a:r>
            <a:r>
              <a:rPr lang="sv-SE" altLang="en-US" dirty="0" err="1"/>
              <a:t>without</a:t>
            </a:r>
            <a:r>
              <a:rPr lang="sv-SE" altLang="en-US" dirty="0"/>
              <a:t> </a:t>
            </a:r>
            <a:r>
              <a:rPr lang="sv-SE" altLang="en-US" dirty="0" err="1"/>
              <a:t>threshold</a:t>
            </a:r>
            <a:endParaRPr lang="sv-SE" altLang="en-US" dirty="0"/>
          </a:p>
          <a:p>
            <a:pPr lvl="1"/>
            <a:r>
              <a:rPr lang="sv-SE" altLang="en-US" dirty="0"/>
              <a:t>𝛟(y)= </a:t>
            </a:r>
            <a:r>
              <a:rPr lang="sv-SE" altLang="en-US" dirty="0" err="1"/>
              <a:t>w</a:t>
            </a:r>
            <a:r>
              <a:rPr lang="sv-SE" altLang="en-US" baseline="30000" dirty="0" err="1"/>
              <a:t>T</a:t>
            </a:r>
            <a:r>
              <a:rPr lang="sv-SE" altLang="en-US" dirty="0" err="1"/>
              <a:t>x</a:t>
            </a:r>
            <a:r>
              <a:rPr lang="sv-SE" altLang="en-US" dirty="0"/>
              <a:t>= -w</a:t>
            </a:r>
            <a:r>
              <a:rPr lang="sv-SE" altLang="en-US" baseline="-25000" dirty="0"/>
              <a:t>0</a:t>
            </a:r>
            <a:r>
              <a:rPr lang="sv-SE" altLang="en-US" dirty="0"/>
              <a:t> + w</a:t>
            </a:r>
            <a:r>
              <a:rPr lang="sv-SE" altLang="en-US" baseline="-25000" dirty="0"/>
              <a:t>1</a:t>
            </a:r>
            <a:r>
              <a:rPr lang="sv-SE" altLang="en-US" dirty="0"/>
              <a:t> x</a:t>
            </a:r>
            <a:r>
              <a:rPr lang="sv-SE" altLang="en-US" baseline="-25000" dirty="0"/>
              <a:t>1</a:t>
            </a:r>
            <a:r>
              <a:rPr lang="sv-SE" altLang="en-US" dirty="0"/>
              <a:t> + … + </a:t>
            </a:r>
            <a:r>
              <a:rPr lang="sv-SE" altLang="en-US" dirty="0" err="1"/>
              <a:t>w</a:t>
            </a:r>
            <a:r>
              <a:rPr lang="sv-SE" altLang="en-US" baseline="-25000" dirty="0" err="1"/>
              <a:t>n</a:t>
            </a:r>
            <a:r>
              <a:rPr lang="sv-SE" altLang="en-US" dirty="0"/>
              <a:t> </a:t>
            </a:r>
            <a:r>
              <a:rPr lang="sv-SE" altLang="en-US" dirty="0" err="1"/>
              <a:t>x</a:t>
            </a:r>
            <a:r>
              <a:rPr lang="sv-SE" altLang="en-US" baseline="-25000" dirty="0" err="1"/>
              <a:t>n</a:t>
            </a:r>
            <a:endParaRPr lang="sv-SE" altLang="en-US" dirty="0"/>
          </a:p>
          <a:p>
            <a:pPr eaLnBrk="1" hangingPunct="1"/>
            <a:r>
              <a:rPr lang="sv-SE" altLang="en-US" dirty="0"/>
              <a:t>To </a:t>
            </a:r>
            <a:r>
              <a:rPr lang="sv-SE" altLang="en-US" dirty="0" err="1"/>
              <a:t>minimize</a:t>
            </a:r>
            <a:r>
              <a:rPr lang="sv-SE" altLang="en-US" dirty="0"/>
              <a:t> the </a:t>
            </a:r>
            <a:r>
              <a:rPr lang="sv-SE" altLang="en-US" dirty="0" err="1"/>
              <a:t>Sum</a:t>
            </a:r>
            <a:r>
              <a:rPr lang="sv-SE" altLang="en-US" dirty="0"/>
              <a:t> </a:t>
            </a:r>
            <a:r>
              <a:rPr lang="sv-SE" altLang="en-US" dirty="0" err="1"/>
              <a:t>of</a:t>
            </a:r>
            <a:r>
              <a:rPr lang="sv-SE" altLang="en-US" dirty="0"/>
              <a:t> </a:t>
            </a:r>
            <a:r>
              <a:rPr lang="sv-SE" altLang="en-US" dirty="0" err="1"/>
              <a:t>Squared</a:t>
            </a:r>
            <a:r>
              <a:rPr lang="sv-SE" altLang="en-US" dirty="0"/>
              <a:t> </a:t>
            </a:r>
            <a:r>
              <a:rPr lang="sv-SE" altLang="en-US" dirty="0" err="1"/>
              <a:t>Error</a:t>
            </a:r>
            <a:r>
              <a:rPr lang="sv-SE" altLang="en-US" dirty="0"/>
              <a:t> (SSE)</a:t>
            </a:r>
          </a:p>
          <a:p>
            <a:pPr lvl="1" eaLnBrk="1" hangingPunct="1"/>
            <a:r>
              <a:rPr lang="sv-SE" altLang="en-US" i="1" dirty="0"/>
              <a:t>J</a:t>
            </a:r>
            <a:r>
              <a:rPr lang="sv-SE" altLang="en-US" dirty="0"/>
              <a:t>[w] =(1/2)</a:t>
            </a:r>
            <a:r>
              <a:rPr lang="sv-SE" altLang="en-US" sz="3600" dirty="0">
                <a:sym typeface="Symbol" pitchFamily="2" charset="2"/>
              </a:rPr>
              <a:t></a:t>
            </a:r>
            <a:r>
              <a:rPr lang="sv-SE" altLang="en-US" baseline="-25000" dirty="0" err="1">
                <a:sym typeface="Symbol" pitchFamily="2" charset="2"/>
              </a:rPr>
              <a:t>dD</a:t>
            </a:r>
            <a:r>
              <a:rPr lang="sv-SE" altLang="en-US" dirty="0">
                <a:sym typeface="Symbol" pitchFamily="2" charset="2"/>
              </a:rPr>
              <a:t> (</a:t>
            </a:r>
            <a:r>
              <a:rPr lang="sv-SE" altLang="en-US" dirty="0" err="1">
                <a:sym typeface="Symbol" pitchFamily="2" charset="2"/>
              </a:rPr>
              <a:t>t</a:t>
            </a:r>
            <a:r>
              <a:rPr lang="sv-SE" altLang="en-US" baseline="-25000" dirty="0" err="1">
                <a:sym typeface="Symbol" pitchFamily="2" charset="2"/>
              </a:rPr>
              <a:t>d</a:t>
            </a:r>
            <a:r>
              <a:rPr lang="sv-SE" altLang="en-US" dirty="0" err="1">
                <a:sym typeface="Symbol" pitchFamily="2" charset="2"/>
              </a:rPr>
              <a:t>-y</a:t>
            </a:r>
            <a:r>
              <a:rPr lang="sv-SE" altLang="en-US" baseline="-25000" dirty="0" err="1">
                <a:sym typeface="Symbol" pitchFamily="2" charset="2"/>
              </a:rPr>
              <a:t>d</a:t>
            </a:r>
            <a:r>
              <a:rPr lang="sv-SE" altLang="en-US" dirty="0">
                <a:sym typeface="Symbol" pitchFamily="2" charset="2"/>
              </a:rPr>
              <a:t>)</a:t>
            </a:r>
            <a:r>
              <a:rPr lang="sv-SE" altLang="en-US" baseline="30000" dirty="0">
                <a:sym typeface="Symbol" pitchFamily="2" charset="2"/>
              </a:rPr>
              <a:t>2</a:t>
            </a:r>
            <a:r>
              <a:rPr lang="sv-SE" altLang="en-US" dirty="0">
                <a:sym typeface="Symbol" pitchFamily="2" charset="2"/>
              </a:rPr>
              <a:t>, </a:t>
            </a:r>
            <a:r>
              <a:rPr lang="sv-SE" altLang="en-US" dirty="0" err="1"/>
              <a:t>where</a:t>
            </a:r>
            <a:r>
              <a:rPr lang="sv-SE" altLang="en-US" dirty="0"/>
              <a:t> D is the set </a:t>
            </a:r>
            <a:r>
              <a:rPr lang="sv-SE" altLang="en-US" dirty="0" err="1"/>
              <a:t>of</a:t>
            </a:r>
            <a:r>
              <a:rPr lang="sv-SE" altLang="en-US" dirty="0"/>
              <a:t> </a:t>
            </a:r>
            <a:r>
              <a:rPr lang="sv-SE" altLang="en-US" dirty="0" err="1"/>
              <a:t>training</a:t>
            </a:r>
            <a:r>
              <a:rPr lang="sv-SE" altLang="en-US" dirty="0"/>
              <a:t> </a:t>
            </a:r>
            <a:r>
              <a:rPr lang="sv-SE" altLang="en-US" dirty="0" err="1"/>
              <a:t>examples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2ADA0-976C-2F4E-9305-B8235D82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4017407"/>
            <a:ext cx="6642097" cy="28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8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3ECCAC28-6B31-2947-B96B-C4F68C745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 b="1" dirty="0"/>
              <a:t>Gradient </a:t>
            </a:r>
            <a:r>
              <a:rPr lang="sv-SE" altLang="en-US" b="1" dirty="0" err="1"/>
              <a:t>Descent</a:t>
            </a:r>
            <a:r>
              <a:rPr lang="sv-SE" altLang="en-US" b="1" dirty="0"/>
              <a:t> Learning </a:t>
            </a:r>
            <a:r>
              <a:rPr lang="sv-SE" altLang="en-US" b="1" dirty="0" err="1"/>
              <a:t>Rule</a:t>
            </a:r>
            <a:endParaRPr lang="sv-SE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1E359-3526-8D42-ACA5-A93E01B1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" y="1576386"/>
            <a:ext cx="7602289" cy="4095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24956B-E19D-9845-BCAA-CFD601D15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475" y="1690688"/>
            <a:ext cx="13208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2ACC3-39E1-B44C-AB87-BE2F5D353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475" y="2136775"/>
            <a:ext cx="1625600" cy="35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4BFCD-8B75-2E46-A254-0CFD43845B74}"/>
              </a:ext>
            </a:extLst>
          </p:cNvPr>
          <p:cNvSpPr/>
          <p:nvPr/>
        </p:nvSpPr>
        <p:spPr>
          <a:xfrm>
            <a:off x="8864600" y="2670933"/>
            <a:ext cx="2638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en-US" sz="2400" dirty="0" err="1">
                <a:sym typeface="Symbol" pitchFamily="2" charset="2"/>
              </a:rPr>
              <a:t>Δw</a:t>
            </a:r>
            <a:r>
              <a:rPr lang="sv-SE" altLang="en-US" sz="2400" baseline="-25000" dirty="0" err="1">
                <a:sym typeface="Symbol" pitchFamily="2" charset="2"/>
              </a:rPr>
              <a:t>ij</a:t>
            </a:r>
            <a:r>
              <a:rPr lang="sv-SE" altLang="en-US" sz="2400" dirty="0">
                <a:sym typeface="Symbol" pitchFamily="2" charset="2"/>
              </a:rPr>
              <a:t>=</a:t>
            </a:r>
            <a:r>
              <a:rPr lang="sv-SE" altLang="en-US" sz="2400" baseline="30000" dirty="0">
                <a:sym typeface="Symbol" pitchFamily="2" charset="2"/>
              </a:rPr>
              <a:t> </a:t>
            </a:r>
            <a:r>
              <a:rPr lang="sv-SE" altLang="en-US" sz="2400" dirty="0">
                <a:sym typeface="Symbol" pitchFamily="2" charset="2"/>
              </a:rPr>
              <a:t>𝜂</a:t>
            </a:r>
            <a:r>
              <a:rPr lang="sv-SE" altLang="en-US" sz="2400" i="1" dirty="0" err="1">
                <a:sym typeface="Symbol" pitchFamily="2" charset="2"/>
              </a:rPr>
              <a:t>x</a:t>
            </a:r>
            <a:r>
              <a:rPr lang="sv-SE" altLang="en-US" sz="2400" i="1" baseline="-25000" dirty="0" err="1">
                <a:sym typeface="Symbol" pitchFamily="2" charset="2"/>
              </a:rPr>
              <a:t>i</a:t>
            </a:r>
            <a:r>
              <a:rPr lang="sv-SE" altLang="en-US" sz="2400" dirty="0" err="1">
                <a:sym typeface="Symbol" pitchFamily="2" charset="2"/>
              </a:rPr>
              <a:t></a:t>
            </a:r>
            <a:r>
              <a:rPr lang="sv-SE" altLang="en-US" baseline="-25000" dirty="0" err="1">
                <a:sym typeface="Symbol" pitchFamily="2" charset="2"/>
              </a:rPr>
              <a:t>dD</a:t>
            </a:r>
            <a:r>
              <a:rPr lang="sv-SE" altLang="en-US" dirty="0">
                <a:sym typeface="Symbol" pitchFamily="2" charset="2"/>
              </a:rPr>
              <a:t> (</a:t>
            </a:r>
            <a:r>
              <a:rPr lang="sv-SE" altLang="en-US" dirty="0" err="1">
                <a:sym typeface="Symbol" pitchFamily="2" charset="2"/>
              </a:rPr>
              <a:t>t</a:t>
            </a:r>
            <a:r>
              <a:rPr lang="sv-SE" altLang="en-US" baseline="-25000" dirty="0" err="1">
                <a:sym typeface="Symbol" pitchFamily="2" charset="2"/>
              </a:rPr>
              <a:t>d</a:t>
            </a:r>
            <a:r>
              <a:rPr lang="sv-SE" altLang="en-US" dirty="0">
                <a:sym typeface="Symbol" pitchFamily="2" charset="2"/>
              </a:rPr>
              <a:t>-</a:t>
            </a:r>
            <a:r>
              <a:rPr lang="sv-SE" altLang="en-US" dirty="0"/>
              <a:t> 𝛟(</a:t>
            </a:r>
            <a:r>
              <a:rPr lang="sv-SE" altLang="en-US" dirty="0" err="1">
                <a:sym typeface="Symbol" pitchFamily="2" charset="2"/>
              </a:rPr>
              <a:t>y</a:t>
            </a:r>
            <a:r>
              <a:rPr lang="sv-SE" altLang="en-US" baseline="-25000" dirty="0" err="1">
                <a:sym typeface="Symbol" pitchFamily="2" charset="2"/>
              </a:rPr>
              <a:t>d</a:t>
            </a:r>
            <a:r>
              <a:rPr lang="sv-SE" altLang="en-US" dirty="0">
                <a:sym typeface="Symbol" pitchFamily="2" charset="2"/>
              </a:rPr>
              <a:t>))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A385AF-F0EB-FF4A-BCE5-FD247A9378A9}"/>
              </a:ext>
            </a:extLst>
          </p:cNvPr>
          <p:cNvSpPr/>
          <p:nvPr/>
        </p:nvSpPr>
        <p:spPr>
          <a:xfrm>
            <a:off x="8247850" y="3466696"/>
            <a:ext cx="38719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</a:t>
            </a:r>
            <a:r>
              <a:rPr lang="en-US" dirty="0">
                <a:effectLst/>
                <a:latin typeface="Helvetica" pitchFamily="2" charset="0"/>
              </a:rPr>
              <a:t>he weight update is calculated based on all samples in the training set (instead of updating the weights incrementally after each sample.</a:t>
            </a:r>
          </a:p>
          <a:p>
            <a:r>
              <a:rPr lang="en-US" dirty="0">
                <a:effectLst/>
                <a:latin typeface="Helvetica" pitchFamily="2" charset="0"/>
              </a:rPr>
              <a:t>Also referred to as </a:t>
            </a:r>
            <a:r>
              <a:rPr lang="en-US" i="1" dirty="0">
                <a:effectLst/>
                <a:latin typeface="Helvetica" pitchFamily="2" charset="0"/>
              </a:rPr>
              <a:t>batch</a:t>
            </a:r>
            <a:r>
              <a:rPr lang="en-US" dirty="0">
                <a:effectLst/>
                <a:latin typeface="Helvetica" pitchFamily="2" charset="0"/>
              </a:rPr>
              <a:t>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46614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E072-3E56-2B4E-9D89-16E2A8AE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Exclusive Or (XOR)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D59D7-CBDE-F04C-9A06-63B88808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2285387"/>
            <a:ext cx="8439150" cy="3066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B1E0E6-AE4A-DF4C-8A00-50DFF3566372}"/>
              </a:ext>
            </a:extLst>
          </p:cNvPr>
          <p:cNvSpPr/>
          <p:nvPr/>
        </p:nvSpPr>
        <p:spPr>
          <a:xfrm>
            <a:off x="442911" y="5576830"/>
            <a:ext cx="11749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The training algorithm does not converge, but keeps on cycling through two different wrong solutions.</a:t>
            </a:r>
          </a:p>
        </p:txBody>
      </p:sp>
    </p:spTree>
    <p:extLst>
      <p:ext uri="{BB962C8B-B14F-4D97-AF65-F5344CB8AC3E}">
        <p14:creationId xmlns:p14="http://schemas.microsoft.com/office/powerpoint/2010/main" val="301400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5974-7155-3A4C-B389-AF35C920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McCulloch-Pitts Neurons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D9279-1633-2E47-9077-38A28F192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339064"/>
            <a:ext cx="6645728" cy="342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426E9-ACE5-0741-8BDA-8EAFD295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12" y="4862285"/>
            <a:ext cx="9283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0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8EDE1-51A3-2E4A-97E5-FF9BBE3B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117475"/>
            <a:ext cx="8229600" cy="4508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5123A-59D7-E44B-8CE1-B0A4226FE588}"/>
              </a:ext>
            </a:extLst>
          </p:cNvPr>
          <p:cNvSpPr/>
          <p:nvPr/>
        </p:nvSpPr>
        <p:spPr>
          <a:xfrm>
            <a:off x="847724" y="4998125"/>
            <a:ext cx="110966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In fact, it is always possible to separate out two classes with a linear function, provided that you project  the data into the correct set of dimensions. There is a whole class of methods for doing this reasonably efficiently, called </a:t>
            </a:r>
            <a:r>
              <a:rPr lang="en-US" i="1" dirty="0">
                <a:effectLst/>
                <a:latin typeface="Helvetica" pitchFamily="2" charset="0"/>
              </a:rPr>
              <a:t>kernel classifiers</a:t>
            </a:r>
            <a:r>
              <a:rPr lang="en-US" dirty="0">
                <a:effectLst/>
                <a:latin typeface="Helvetica" pitchFamily="2" charset="0"/>
              </a:rPr>
              <a:t>, which are the basis of </a:t>
            </a:r>
            <a:r>
              <a:rPr lang="en-US" i="1" dirty="0">
                <a:effectLst/>
                <a:latin typeface="Helvetica" pitchFamily="2" charset="0"/>
              </a:rPr>
              <a:t>Support Vector Machines</a:t>
            </a:r>
            <a:r>
              <a:rPr lang="en-US" dirty="0">
                <a:effectLst/>
                <a:latin typeface="Helvetica" pitchFamily="2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79117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34C5CBF-0507-774F-B571-670F8B010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1050" y="16589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sym typeface="Symbol" pitchFamily="2" charset="2"/>
              </a:rPr>
              <a:t>Linear Regression</a:t>
            </a:r>
          </a:p>
        </p:txBody>
      </p:sp>
      <p:sp>
        <p:nvSpPr>
          <p:cNvPr id="41987" name="Freeform 87">
            <a:extLst>
              <a:ext uri="{FF2B5EF4-FFF2-40B4-BE49-F238E27FC236}">
                <a16:creationId xmlns:a16="http://schemas.microsoft.com/office/drawing/2014/main" id="{91521230-FF63-7B4F-9CF4-9A5EC6B2914B}"/>
              </a:ext>
            </a:extLst>
          </p:cNvPr>
          <p:cNvSpPr>
            <a:spLocks/>
          </p:cNvSpPr>
          <p:nvPr/>
        </p:nvSpPr>
        <p:spPr bwMode="auto">
          <a:xfrm>
            <a:off x="8523289" y="1227139"/>
            <a:ext cx="1252537" cy="2617787"/>
          </a:xfrm>
          <a:custGeom>
            <a:avLst/>
            <a:gdLst>
              <a:gd name="T0" fmla="*/ 2147483647 w 789"/>
              <a:gd name="T1" fmla="*/ 2147483647 h 1649"/>
              <a:gd name="T2" fmla="*/ 2147483647 w 789"/>
              <a:gd name="T3" fmla="*/ 2147483647 h 1649"/>
              <a:gd name="T4" fmla="*/ 0 w 789"/>
              <a:gd name="T5" fmla="*/ 0 h 1649"/>
              <a:gd name="T6" fmla="*/ 0 w 789"/>
              <a:gd name="T7" fmla="*/ 2147483647 h 1649"/>
              <a:gd name="T8" fmla="*/ 2147483647 w 789"/>
              <a:gd name="T9" fmla="*/ 2147483647 h 16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9"/>
              <a:gd name="T16" fmla="*/ 0 h 1649"/>
              <a:gd name="T17" fmla="*/ 789 w 789"/>
              <a:gd name="T18" fmla="*/ 1649 h 16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9" h="1649">
                <a:moveTo>
                  <a:pt x="789" y="1649"/>
                </a:moveTo>
                <a:lnTo>
                  <a:pt x="789" y="515"/>
                </a:lnTo>
                <a:lnTo>
                  <a:pt x="0" y="0"/>
                </a:lnTo>
                <a:lnTo>
                  <a:pt x="0" y="1133"/>
                </a:lnTo>
                <a:lnTo>
                  <a:pt x="789" y="16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8" name="Freeform 88">
            <a:extLst>
              <a:ext uri="{FF2B5EF4-FFF2-40B4-BE49-F238E27FC236}">
                <a16:creationId xmlns:a16="http://schemas.microsoft.com/office/drawing/2014/main" id="{C9D91F4F-1DEE-C045-AF3A-808483751841}"/>
              </a:ext>
            </a:extLst>
          </p:cNvPr>
          <p:cNvSpPr>
            <a:spLocks/>
          </p:cNvSpPr>
          <p:nvPr/>
        </p:nvSpPr>
        <p:spPr bwMode="auto">
          <a:xfrm>
            <a:off x="8523289" y="1227139"/>
            <a:ext cx="1252537" cy="2617787"/>
          </a:xfrm>
          <a:custGeom>
            <a:avLst/>
            <a:gdLst>
              <a:gd name="T0" fmla="*/ 2147483647 w 789"/>
              <a:gd name="T1" fmla="*/ 2147483647 h 1649"/>
              <a:gd name="T2" fmla="*/ 2147483647 w 789"/>
              <a:gd name="T3" fmla="*/ 2147483647 h 1649"/>
              <a:gd name="T4" fmla="*/ 0 w 789"/>
              <a:gd name="T5" fmla="*/ 0 h 1649"/>
              <a:gd name="T6" fmla="*/ 0 w 789"/>
              <a:gd name="T7" fmla="*/ 2147483647 h 1649"/>
              <a:gd name="T8" fmla="*/ 2147483647 w 789"/>
              <a:gd name="T9" fmla="*/ 2147483647 h 16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9"/>
              <a:gd name="T16" fmla="*/ 0 h 1649"/>
              <a:gd name="T17" fmla="*/ 789 w 789"/>
              <a:gd name="T18" fmla="*/ 1649 h 16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9" h="1649">
                <a:moveTo>
                  <a:pt x="789" y="1649"/>
                </a:moveTo>
                <a:lnTo>
                  <a:pt x="789" y="515"/>
                </a:lnTo>
                <a:lnTo>
                  <a:pt x="0" y="0"/>
                </a:lnTo>
                <a:lnTo>
                  <a:pt x="0" y="1133"/>
                </a:lnTo>
                <a:lnTo>
                  <a:pt x="789" y="1649"/>
                </a:lnTo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Freeform 89">
            <a:extLst>
              <a:ext uri="{FF2B5EF4-FFF2-40B4-BE49-F238E27FC236}">
                <a16:creationId xmlns:a16="http://schemas.microsoft.com/office/drawing/2014/main" id="{E72B933D-6CDE-E14D-85DB-878BEFA0FD50}"/>
              </a:ext>
            </a:extLst>
          </p:cNvPr>
          <p:cNvSpPr>
            <a:spLocks/>
          </p:cNvSpPr>
          <p:nvPr/>
        </p:nvSpPr>
        <p:spPr bwMode="auto">
          <a:xfrm>
            <a:off x="6880225" y="3025775"/>
            <a:ext cx="2895600" cy="1455738"/>
          </a:xfrm>
          <a:custGeom>
            <a:avLst/>
            <a:gdLst>
              <a:gd name="T0" fmla="*/ 2147483647 w 1824"/>
              <a:gd name="T1" fmla="*/ 2147483647 h 917"/>
              <a:gd name="T2" fmla="*/ 0 w 1824"/>
              <a:gd name="T3" fmla="*/ 2147483647 h 917"/>
              <a:gd name="T4" fmla="*/ 2147483647 w 1824"/>
              <a:gd name="T5" fmla="*/ 0 h 917"/>
              <a:gd name="T6" fmla="*/ 2147483647 w 1824"/>
              <a:gd name="T7" fmla="*/ 2147483647 h 917"/>
              <a:gd name="T8" fmla="*/ 2147483647 w 1824"/>
              <a:gd name="T9" fmla="*/ 2147483647 h 9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4"/>
              <a:gd name="T16" fmla="*/ 0 h 917"/>
              <a:gd name="T17" fmla="*/ 1824 w 1824"/>
              <a:gd name="T18" fmla="*/ 917 h 9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4" h="917">
                <a:moveTo>
                  <a:pt x="790" y="917"/>
                </a:moveTo>
                <a:lnTo>
                  <a:pt x="0" y="396"/>
                </a:lnTo>
                <a:lnTo>
                  <a:pt x="1035" y="0"/>
                </a:lnTo>
                <a:lnTo>
                  <a:pt x="1824" y="516"/>
                </a:lnTo>
                <a:lnTo>
                  <a:pt x="790" y="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Freeform 90">
            <a:extLst>
              <a:ext uri="{FF2B5EF4-FFF2-40B4-BE49-F238E27FC236}">
                <a16:creationId xmlns:a16="http://schemas.microsoft.com/office/drawing/2014/main" id="{975D3BB0-7E7A-A041-954A-02787C849A82}"/>
              </a:ext>
            </a:extLst>
          </p:cNvPr>
          <p:cNvSpPr>
            <a:spLocks/>
          </p:cNvSpPr>
          <p:nvPr/>
        </p:nvSpPr>
        <p:spPr bwMode="auto">
          <a:xfrm>
            <a:off x="6880225" y="3025775"/>
            <a:ext cx="2895600" cy="1455738"/>
          </a:xfrm>
          <a:custGeom>
            <a:avLst/>
            <a:gdLst>
              <a:gd name="T0" fmla="*/ 2147483647 w 1824"/>
              <a:gd name="T1" fmla="*/ 2147483647 h 917"/>
              <a:gd name="T2" fmla="*/ 0 w 1824"/>
              <a:gd name="T3" fmla="*/ 2147483647 h 917"/>
              <a:gd name="T4" fmla="*/ 2147483647 w 1824"/>
              <a:gd name="T5" fmla="*/ 0 h 917"/>
              <a:gd name="T6" fmla="*/ 2147483647 w 1824"/>
              <a:gd name="T7" fmla="*/ 2147483647 h 917"/>
              <a:gd name="T8" fmla="*/ 2147483647 w 1824"/>
              <a:gd name="T9" fmla="*/ 2147483647 h 9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4"/>
              <a:gd name="T16" fmla="*/ 0 h 917"/>
              <a:gd name="T17" fmla="*/ 1824 w 1824"/>
              <a:gd name="T18" fmla="*/ 917 h 9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4" h="917">
                <a:moveTo>
                  <a:pt x="790" y="917"/>
                </a:moveTo>
                <a:lnTo>
                  <a:pt x="0" y="396"/>
                </a:lnTo>
                <a:lnTo>
                  <a:pt x="1035" y="0"/>
                </a:lnTo>
                <a:lnTo>
                  <a:pt x="1824" y="516"/>
                </a:lnTo>
                <a:lnTo>
                  <a:pt x="790" y="917"/>
                </a:lnTo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Freeform 91">
            <a:extLst>
              <a:ext uri="{FF2B5EF4-FFF2-40B4-BE49-F238E27FC236}">
                <a16:creationId xmlns:a16="http://schemas.microsoft.com/office/drawing/2014/main" id="{6DDDD20F-A438-D84A-B39D-33DB54D4F09D}"/>
              </a:ext>
            </a:extLst>
          </p:cNvPr>
          <p:cNvSpPr>
            <a:spLocks/>
          </p:cNvSpPr>
          <p:nvPr/>
        </p:nvSpPr>
        <p:spPr bwMode="auto">
          <a:xfrm>
            <a:off x="6880226" y="1227139"/>
            <a:ext cx="1643063" cy="2427287"/>
          </a:xfrm>
          <a:custGeom>
            <a:avLst/>
            <a:gdLst>
              <a:gd name="T0" fmla="*/ 0 w 1035"/>
              <a:gd name="T1" fmla="*/ 2147483647 h 1529"/>
              <a:gd name="T2" fmla="*/ 0 w 1035"/>
              <a:gd name="T3" fmla="*/ 2147483647 h 1529"/>
              <a:gd name="T4" fmla="*/ 2147483647 w 1035"/>
              <a:gd name="T5" fmla="*/ 0 h 1529"/>
              <a:gd name="T6" fmla="*/ 2147483647 w 1035"/>
              <a:gd name="T7" fmla="*/ 2147483647 h 1529"/>
              <a:gd name="T8" fmla="*/ 0 w 1035"/>
              <a:gd name="T9" fmla="*/ 2147483647 h 1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35"/>
              <a:gd name="T16" fmla="*/ 0 h 1529"/>
              <a:gd name="T17" fmla="*/ 1035 w 1035"/>
              <a:gd name="T18" fmla="*/ 1529 h 15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35" h="1529">
                <a:moveTo>
                  <a:pt x="0" y="1529"/>
                </a:moveTo>
                <a:lnTo>
                  <a:pt x="0" y="396"/>
                </a:lnTo>
                <a:lnTo>
                  <a:pt x="1035" y="0"/>
                </a:lnTo>
                <a:lnTo>
                  <a:pt x="1035" y="1133"/>
                </a:lnTo>
                <a:lnTo>
                  <a:pt x="0" y="15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Freeform 92">
            <a:extLst>
              <a:ext uri="{FF2B5EF4-FFF2-40B4-BE49-F238E27FC236}">
                <a16:creationId xmlns:a16="http://schemas.microsoft.com/office/drawing/2014/main" id="{26BF4B6C-C899-C444-8347-BAEA43202BEC}"/>
              </a:ext>
            </a:extLst>
          </p:cNvPr>
          <p:cNvSpPr>
            <a:spLocks/>
          </p:cNvSpPr>
          <p:nvPr/>
        </p:nvSpPr>
        <p:spPr bwMode="auto">
          <a:xfrm>
            <a:off x="6880226" y="1227139"/>
            <a:ext cx="1643063" cy="2427287"/>
          </a:xfrm>
          <a:custGeom>
            <a:avLst/>
            <a:gdLst>
              <a:gd name="T0" fmla="*/ 0 w 1035"/>
              <a:gd name="T1" fmla="*/ 2147483647 h 1529"/>
              <a:gd name="T2" fmla="*/ 0 w 1035"/>
              <a:gd name="T3" fmla="*/ 2147483647 h 1529"/>
              <a:gd name="T4" fmla="*/ 2147483647 w 1035"/>
              <a:gd name="T5" fmla="*/ 0 h 1529"/>
              <a:gd name="T6" fmla="*/ 2147483647 w 1035"/>
              <a:gd name="T7" fmla="*/ 2147483647 h 1529"/>
              <a:gd name="T8" fmla="*/ 0 w 1035"/>
              <a:gd name="T9" fmla="*/ 2147483647 h 1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35"/>
              <a:gd name="T16" fmla="*/ 0 h 1529"/>
              <a:gd name="T17" fmla="*/ 1035 w 1035"/>
              <a:gd name="T18" fmla="*/ 1529 h 15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35" h="1529">
                <a:moveTo>
                  <a:pt x="0" y="1529"/>
                </a:moveTo>
                <a:lnTo>
                  <a:pt x="0" y="396"/>
                </a:lnTo>
                <a:lnTo>
                  <a:pt x="1035" y="0"/>
                </a:lnTo>
                <a:lnTo>
                  <a:pt x="1035" y="1133"/>
                </a:lnTo>
                <a:lnTo>
                  <a:pt x="0" y="1529"/>
                </a:lnTo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Freeform 93">
            <a:extLst>
              <a:ext uri="{FF2B5EF4-FFF2-40B4-BE49-F238E27FC236}">
                <a16:creationId xmlns:a16="http://schemas.microsoft.com/office/drawing/2014/main" id="{12C54044-1D5D-F848-8F37-D440AFA119B1}"/>
              </a:ext>
            </a:extLst>
          </p:cNvPr>
          <p:cNvSpPr>
            <a:spLocks/>
          </p:cNvSpPr>
          <p:nvPr/>
        </p:nvSpPr>
        <p:spPr bwMode="auto">
          <a:xfrm>
            <a:off x="6908801" y="1846263"/>
            <a:ext cx="1254125" cy="2616200"/>
          </a:xfrm>
          <a:custGeom>
            <a:avLst/>
            <a:gdLst>
              <a:gd name="T0" fmla="*/ 2147483647 w 132"/>
              <a:gd name="T1" fmla="*/ 2147483647 h 275"/>
              <a:gd name="T2" fmla="*/ 0 w 132"/>
              <a:gd name="T3" fmla="*/ 2147483647 h 275"/>
              <a:gd name="T4" fmla="*/ 0 w 132"/>
              <a:gd name="T5" fmla="*/ 0 h 275"/>
              <a:gd name="T6" fmla="*/ 0 60000 65536"/>
              <a:gd name="T7" fmla="*/ 0 60000 65536"/>
              <a:gd name="T8" fmla="*/ 0 60000 65536"/>
              <a:gd name="T9" fmla="*/ 0 w 132"/>
              <a:gd name="T10" fmla="*/ 0 h 275"/>
              <a:gd name="T11" fmla="*/ 132 w 132"/>
              <a:gd name="T12" fmla="*/ 275 h 2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" h="275">
                <a:moveTo>
                  <a:pt x="132" y="275"/>
                </a:moveTo>
                <a:lnTo>
                  <a:pt x="0" y="18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Freeform 94">
            <a:extLst>
              <a:ext uri="{FF2B5EF4-FFF2-40B4-BE49-F238E27FC236}">
                <a16:creationId xmlns:a16="http://schemas.microsoft.com/office/drawing/2014/main" id="{FED7B013-4255-8A47-91BA-F105D20F4242}"/>
              </a:ext>
            </a:extLst>
          </p:cNvPr>
          <p:cNvSpPr>
            <a:spLocks/>
          </p:cNvSpPr>
          <p:nvPr/>
        </p:nvSpPr>
        <p:spPr bwMode="auto">
          <a:xfrm>
            <a:off x="7288213" y="1693864"/>
            <a:ext cx="1263650" cy="2625725"/>
          </a:xfrm>
          <a:custGeom>
            <a:avLst/>
            <a:gdLst>
              <a:gd name="T0" fmla="*/ 2147483647 w 133"/>
              <a:gd name="T1" fmla="*/ 2147483647 h 276"/>
              <a:gd name="T2" fmla="*/ 0 w 133"/>
              <a:gd name="T3" fmla="*/ 2147483647 h 276"/>
              <a:gd name="T4" fmla="*/ 0 w 133"/>
              <a:gd name="T5" fmla="*/ 0 h 276"/>
              <a:gd name="T6" fmla="*/ 0 60000 65536"/>
              <a:gd name="T7" fmla="*/ 0 60000 65536"/>
              <a:gd name="T8" fmla="*/ 0 60000 65536"/>
              <a:gd name="T9" fmla="*/ 0 w 133"/>
              <a:gd name="T10" fmla="*/ 0 h 276"/>
              <a:gd name="T11" fmla="*/ 133 w 133"/>
              <a:gd name="T12" fmla="*/ 276 h 2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3" h="276">
                <a:moveTo>
                  <a:pt x="133" y="276"/>
                </a:moveTo>
                <a:lnTo>
                  <a:pt x="0" y="18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Freeform 95">
            <a:extLst>
              <a:ext uri="{FF2B5EF4-FFF2-40B4-BE49-F238E27FC236}">
                <a16:creationId xmlns:a16="http://schemas.microsoft.com/office/drawing/2014/main" id="{652FADE7-FDA3-624A-83E1-1A983DE77827}"/>
              </a:ext>
            </a:extLst>
          </p:cNvPr>
          <p:cNvSpPr>
            <a:spLocks/>
          </p:cNvSpPr>
          <p:nvPr/>
        </p:nvSpPr>
        <p:spPr bwMode="auto">
          <a:xfrm>
            <a:off x="7678738" y="1541464"/>
            <a:ext cx="1262062" cy="2625725"/>
          </a:xfrm>
          <a:custGeom>
            <a:avLst/>
            <a:gdLst>
              <a:gd name="T0" fmla="*/ 2147483647 w 133"/>
              <a:gd name="T1" fmla="*/ 2147483647 h 276"/>
              <a:gd name="T2" fmla="*/ 0 w 133"/>
              <a:gd name="T3" fmla="*/ 2147483647 h 276"/>
              <a:gd name="T4" fmla="*/ 0 w 133"/>
              <a:gd name="T5" fmla="*/ 0 h 276"/>
              <a:gd name="T6" fmla="*/ 0 60000 65536"/>
              <a:gd name="T7" fmla="*/ 0 60000 65536"/>
              <a:gd name="T8" fmla="*/ 0 60000 65536"/>
              <a:gd name="T9" fmla="*/ 0 w 133"/>
              <a:gd name="T10" fmla="*/ 0 h 276"/>
              <a:gd name="T11" fmla="*/ 133 w 133"/>
              <a:gd name="T12" fmla="*/ 276 h 2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3" h="276">
                <a:moveTo>
                  <a:pt x="133" y="276"/>
                </a:moveTo>
                <a:lnTo>
                  <a:pt x="0" y="18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Freeform 96">
            <a:extLst>
              <a:ext uri="{FF2B5EF4-FFF2-40B4-BE49-F238E27FC236}">
                <a16:creationId xmlns:a16="http://schemas.microsoft.com/office/drawing/2014/main" id="{525258A6-0CBE-9641-BE02-ED311ED9E0E2}"/>
              </a:ext>
            </a:extLst>
          </p:cNvPr>
          <p:cNvSpPr>
            <a:spLocks/>
          </p:cNvSpPr>
          <p:nvPr/>
        </p:nvSpPr>
        <p:spPr bwMode="auto">
          <a:xfrm>
            <a:off x="8067676" y="1398588"/>
            <a:ext cx="1262063" cy="2616200"/>
          </a:xfrm>
          <a:custGeom>
            <a:avLst/>
            <a:gdLst>
              <a:gd name="T0" fmla="*/ 2147483647 w 133"/>
              <a:gd name="T1" fmla="*/ 2147483647 h 275"/>
              <a:gd name="T2" fmla="*/ 0 w 133"/>
              <a:gd name="T3" fmla="*/ 2147483647 h 275"/>
              <a:gd name="T4" fmla="*/ 0 w 133"/>
              <a:gd name="T5" fmla="*/ 0 h 275"/>
              <a:gd name="T6" fmla="*/ 0 60000 65536"/>
              <a:gd name="T7" fmla="*/ 0 60000 65536"/>
              <a:gd name="T8" fmla="*/ 0 60000 65536"/>
              <a:gd name="T9" fmla="*/ 0 w 133"/>
              <a:gd name="T10" fmla="*/ 0 h 275"/>
              <a:gd name="T11" fmla="*/ 133 w 133"/>
              <a:gd name="T12" fmla="*/ 275 h 2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3" h="275">
                <a:moveTo>
                  <a:pt x="133" y="275"/>
                </a:moveTo>
                <a:lnTo>
                  <a:pt x="0" y="18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Freeform 97">
            <a:extLst>
              <a:ext uri="{FF2B5EF4-FFF2-40B4-BE49-F238E27FC236}">
                <a16:creationId xmlns:a16="http://schemas.microsoft.com/office/drawing/2014/main" id="{6203E93A-7951-8B49-B4BA-66B205BF975D}"/>
              </a:ext>
            </a:extLst>
          </p:cNvPr>
          <p:cNvSpPr>
            <a:spLocks/>
          </p:cNvSpPr>
          <p:nvPr/>
        </p:nvSpPr>
        <p:spPr bwMode="auto">
          <a:xfrm>
            <a:off x="8456614" y="1246188"/>
            <a:ext cx="1252537" cy="2627312"/>
          </a:xfrm>
          <a:custGeom>
            <a:avLst/>
            <a:gdLst>
              <a:gd name="T0" fmla="*/ 2147483647 w 132"/>
              <a:gd name="T1" fmla="*/ 2147483647 h 276"/>
              <a:gd name="T2" fmla="*/ 0 w 132"/>
              <a:gd name="T3" fmla="*/ 2147483647 h 276"/>
              <a:gd name="T4" fmla="*/ 0 w 132"/>
              <a:gd name="T5" fmla="*/ 0 h 276"/>
              <a:gd name="T6" fmla="*/ 0 60000 65536"/>
              <a:gd name="T7" fmla="*/ 0 60000 65536"/>
              <a:gd name="T8" fmla="*/ 0 60000 65536"/>
              <a:gd name="T9" fmla="*/ 0 w 132"/>
              <a:gd name="T10" fmla="*/ 0 h 276"/>
              <a:gd name="T11" fmla="*/ 132 w 132"/>
              <a:gd name="T12" fmla="*/ 276 h 2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" h="276">
                <a:moveTo>
                  <a:pt x="132" y="276"/>
                </a:moveTo>
                <a:lnTo>
                  <a:pt x="0" y="18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Freeform 98">
            <a:extLst>
              <a:ext uri="{FF2B5EF4-FFF2-40B4-BE49-F238E27FC236}">
                <a16:creationId xmlns:a16="http://schemas.microsoft.com/office/drawing/2014/main" id="{D005FE26-2D69-2748-BEFA-9A02D085C557}"/>
              </a:ext>
            </a:extLst>
          </p:cNvPr>
          <p:cNvSpPr>
            <a:spLocks/>
          </p:cNvSpPr>
          <p:nvPr/>
        </p:nvSpPr>
        <p:spPr bwMode="auto">
          <a:xfrm>
            <a:off x="8096250" y="2025650"/>
            <a:ext cx="1651000" cy="2427288"/>
          </a:xfrm>
          <a:custGeom>
            <a:avLst/>
            <a:gdLst>
              <a:gd name="T0" fmla="*/ 0 w 174"/>
              <a:gd name="T1" fmla="*/ 2147483647 h 255"/>
              <a:gd name="T2" fmla="*/ 2147483647 w 174"/>
              <a:gd name="T3" fmla="*/ 2147483647 h 255"/>
              <a:gd name="T4" fmla="*/ 2147483647 w 174"/>
              <a:gd name="T5" fmla="*/ 0 h 255"/>
              <a:gd name="T6" fmla="*/ 0 60000 65536"/>
              <a:gd name="T7" fmla="*/ 0 60000 65536"/>
              <a:gd name="T8" fmla="*/ 0 60000 65536"/>
              <a:gd name="T9" fmla="*/ 0 w 174"/>
              <a:gd name="T10" fmla="*/ 0 h 255"/>
              <a:gd name="T11" fmla="*/ 174 w 17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4" h="255">
                <a:moveTo>
                  <a:pt x="0" y="255"/>
                </a:moveTo>
                <a:lnTo>
                  <a:pt x="174" y="189"/>
                </a:lnTo>
                <a:lnTo>
                  <a:pt x="174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Freeform 99">
            <a:extLst>
              <a:ext uri="{FF2B5EF4-FFF2-40B4-BE49-F238E27FC236}">
                <a16:creationId xmlns:a16="http://schemas.microsoft.com/office/drawing/2014/main" id="{4A8EBECB-1A97-A54F-B2EC-F2262401F7AA}"/>
              </a:ext>
            </a:extLst>
          </p:cNvPr>
          <p:cNvSpPr>
            <a:spLocks/>
          </p:cNvSpPr>
          <p:nvPr/>
        </p:nvSpPr>
        <p:spPr bwMode="auto">
          <a:xfrm>
            <a:off x="7726363" y="1779588"/>
            <a:ext cx="1651000" cy="2425700"/>
          </a:xfrm>
          <a:custGeom>
            <a:avLst/>
            <a:gdLst>
              <a:gd name="T0" fmla="*/ 0 w 174"/>
              <a:gd name="T1" fmla="*/ 2147483647 h 255"/>
              <a:gd name="T2" fmla="*/ 2147483647 w 174"/>
              <a:gd name="T3" fmla="*/ 2147483647 h 255"/>
              <a:gd name="T4" fmla="*/ 2147483647 w 174"/>
              <a:gd name="T5" fmla="*/ 0 h 255"/>
              <a:gd name="T6" fmla="*/ 0 60000 65536"/>
              <a:gd name="T7" fmla="*/ 0 60000 65536"/>
              <a:gd name="T8" fmla="*/ 0 60000 65536"/>
              <a:gd name="T9" fmla="*/ 0 w 174"/>
              <a:gd name="T10" fmla="*/ 0 h 255"/>
              <a:gd name="T11" fmla="*/ 174 w 17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4" h="255">
                <a:moveTo>
                  <a:pt x="0" y="255"/>
                </a:moveTo>
                <a:lnTo>
                  <a:pt x="174" y="189"/>
                </a:lnTo>
                <a:lnTo>
                  <a:pt x="174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0" name="Freeform 100">
            <a:extLst>
              <a:ext uri="{FF2B5EF4-FFF2-40B4-BE49-F238E27FC236}">
                <a16:creationId xmlns:a16="http://schemas.microsoft.com/office/drawing/2014/main" id="{71DD75D6-1FF8-7748-A0CF-9B33B073BDF2}"/>
              </a:ext>
            </a:extLst>
          </p:cNvPr>
          <p:cNvSpPr>
            <a:spLocks/>
          </p:cNvSpPr>
          <p:nvPr/>
        </p:nvSpPr>
        <p:spPr bwMode="auto">
          <a:xfrm>
            <a:off x="7354888" y="1541463"/>
            <a:ext cx="1643062" cy="2425700"/>
          </a:xfrm>
          <a:custGeom>
            <a:avLst/>
            <a:gdLst>
              <a:gd name="T0" fmla="*/ 0 w 173"/>
              <a:gd name="T1" fmla="*/ 2147483647 h 255"/>
              <a:gd name="T2" fmla="*/ 2147483647 w 173"/>
              <a:gd name="T3" fmla="*/ 2147483647 h 255"/>
              <a:gd name="T4" fmla="*/ 2147483647 w 173"/>
              <a:gd name="T5" fmla="*/ 0 h 255"/>
              <a:gd name="T6" fmla="*/ 0 60000 65536"/>
              <a:gd name="T7" fmla="*/ 0 60000 65536"/>
              <a:gd name="T8" fmla="*/ 0 60000 65536"/>
              <a:gd name="T9" fmla="*/ 0 w 173"/>
              <a:gd name="T10" fmla="*/ 0 h 255"/>
              <a:gd name="T11" fmla="*/ 173 w 173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" h="255">
                <a:moveTo>
                  <a:pt x="0" y="255"/>
                </a:moveTo>
                <a:lnTo>
                  <a:pt x="173" y="189"/>
                </a:lnTo>
                <a:lnTo>
                  <a:pt x="173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Freeform 101">
            <a:extLst>
              <a:ext uri="{FF2B5EF4-FFF2-40B4-BE49-F238E27FC236}">
                <a16:creationId xmlns:a16="http://schemas.microsoft.com/office/drawing/2014/main" id="{95A425F7-8C83-C143-857A-FF62E19D3ABE}"/>
              </a:ext>
            </a:extLst>
          </p:cNvPr>
          <p:cNvSpPr>
            <a:spLocks/>
          </p:cNvSpPr>
          <p:nvPr/>
        </p:nvSpPr>
        <p:spPr bwMode="auto">
          <a:xfrm>
            <a:off x="6985001" y="1293813"/>
            <a:ext cx="1643063" cy="2436812"/>
          </a:xfrm>
          <a:custGeom>
            <a:avLst/>
            <a:gdLst>
              <a:gd name="T0" fmla="*/ 0 w 173"/>
              <a:gd name="T1" fmla="*/ 2147483647 h 256"/>
              <a:gd name="T2" fmla="*/ 2147483647 w 173"/>
              <a:gd name="T3" fmla="*/ 2147483647 h 256"/>
              <a:gd name="T4" fmla="*/ 2147483647 w 173"/>
              <a:gd name="T5" fmla="*/ 0 h 256"/>
              <a:gd name="T6" fmla="*/ 0 60000 65536"/>
              <a:gd name="T7" fmla="*/ 0 60000 65536"/>
              <a:gd name="T8" fmla="*/ 0 60000 65536"/>
              <a:gd name="T9" fmla="*/ 0 w 173"/>
              <a:gd name="T10" fmla="*/ 0 h 256"/>
              <a:gd name="T11" fmla="*/ 173 w 173"/>
              <a:gd name="T12" fmla="*/ 256 h 2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" h="256">
                <a:moveTo>
                  <a:pt x="0" y="256"/>
                </a:moveTo>
                <a:lnTo>
                  <a:pt x="173" y="189"/>
                </a:lnTo>
                <a:lnTo>
                  <a:pt x="173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Freeform 102">
            <a:extLst>
              <a:ext uri="{FF2B5EF4-FFF2-40B4-BE49-F238E27FC236}">
                <a16:creationId xmlns:a16="http://schemas.microsoft.com/office/drawing/2014/main" id="{486F35D8-F2DE-3240-B44D-3AB0473F7C76}"/>
              </a:ext>
            </a:extLst>
          </p:cNvPr>
          <p:cNvSpPr>
            <a:spLocks/>
          </p:cNvSpPr>
          <p:nvPr/>
        </p:nvSpPr>
        <p:spPr bwMode="auto">
          <a:xfrm>
            <a:off x="6880225" y="2844801"/>
            <a:ext cx="2895600" cy="828675"/>
          </a:xfrm>
          <a:custGeom>
            <a:avLst/>
            <a:gdLst>
              <a:gd name="T0" fmla="*/ 0 w 305"/>
              <a:gd name="T1" fmla="*/ 2147483647 h 87"/>
              <a:gd name="T2" fmla="*/ 2147483647 w 305"/>
              <a:gd name="T3" fmla="*/ 0 h 87"/>
              <a:gd name="T4" fmla="*/ 2147483647 w 305"/>
              <a:gd name="T5" fmla="*/ 2147483647 h 87"/>
              <a:gd name="T6" fmla="*/ 0 60000 65536"/>
              <a:gd name="T7" fmla="*/ 0 60000 65536"/>
              <a:gd name="T8" fmla="*/ 0 60000 65536"/>
              <a:gd name="T9" fmla="*/ 0 w 305"/>
              <a:gd name="T10" fmla="*/ 0 h 87"/>
              <a:gd name="T11" fmla="*/ 305 w 305"/>
              <a:gd name="T12" fmla="*/ 87 h 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5" h="87">
                <a:moveTo>
                  <a:pt x="0" y="67"/>
                </a:moveTo>
                <a:lnTo>
                  <a:pt x="173" y="0"/>
                </a:lnTo>
                <a:lnTo>
                  <a:pt x="305" y="87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3" name="Freeform 103">
            <a:extLst>
              <a:ext uri="{FF2B5EF4-FFF2-40B4-BE49-F238E27FC236}">
                <a16:creationId xmlns:a16="http://schemas.microsoft.com/office/drawing/2014/main" id="{B1DD399F-6EBD-E245-8AA2-E204948CA0CF}"/>
              </a:ext>
            </a:extLst>
          </p:cNvPr>
          <p:cNvSpPr>
            <a:spLocks/>
          </p:cNvSpPr>
          <p:nvPr/>
        </p:nvSpPr>
        <p:spPr bwMode="auto">
          <a:xfrm>
            <a:off x="6880225" y="2425700"/>
            <a:ext cx="2895600" cy="819150"/>
          </a:xfrm>
          <a:custGeom>
            <a:avLst/>
            <a:gdLst>
              <a:gd name="T0" fmla="*/ 0 w 305"/>
              <a:gd name="T1" fmla="*/ 2147483647 h 86"/>
              <a:gd name="T2" fmla="*/ 2147483647 w 305"/>
              <a:gd name="T3" fmla="*/ 0 h 86"/>
              <a:gd name="T4" fmla="*/ 2147483647 w 305"/>
              <a:gd name="T5" fmla="*/ 2147483647 h 86"/>
              <a:gd name="T6" fmla="*/ 0 60000 65536"/>
              <a:gd name="T7" fmla="*/ 0 60000 65536"/>
              <a:gd name="T8" fmla="*/ 0 60000 65536"/>
              <a:gd name="T9" fmla="*/ 0 w 305"/>
              <a:gd name="T10" fmla="*/ 0 h 86"/>
              <a:gd name="T11" fmla="*/ 305 w 305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5" h="86">
                <a:moveTo>
                  <a:pt x="0" y="66"/>
                </a:moveTo>
                <a:lnTo>
                  <a:pt x="173" y="0"/>
                </a:lnTo>
                <a:lnTo>
                  <a:pt x="305" y="86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Freeform 104">
            <a:extLst>
              <a:ext uri="{FF2B5EF4-FFF2-40B4-BE49-F238E27FC236}">
                <a16:creationId xmlns:a16="http://schemas.microsoft.com/office/drawing/2014/main" id="{00F86A13-DAEA-0045-92ED-1DD9FDBB4197}"/>
              </a:ext>
            </a:extLst>
          </p:cNvPr>
          <p:cNvSpPr>
            <a:spLocks/>
          </p:cNvSpPr>
          <p:nvPr/>
        </p:nvSpPr>
        <p:spPr bwMode="auto">
          <a:xfrm>
            <a:off x="6880225" y="1997076"/>
            <a:ext cx="2895600" cy="828675"/>
          </a:xfrm>
          <a:custGeom>
            <a:avLst/>
            <a:gdLst>
              <a:gd name="T0" fmla="*/ 0 w 305"/>
              <a:gd name="T1" fmla="*/ 2147483647 h 87"/>
              <a:gd name="T2" fmla="*/ 2147483647 w 305"/>
              <a:gd name="T3" fmla="*/ 0 h 87"/>
              <a:gd name="T4" fmla="*/ 2147483647 w 305"/>
              <a:gd name="T5" fmla="*/ 2147483647 h 87"/>
              <a:gd name="T6" fmla="*/ 0 60000 65536"/>
              <a:gd name="T7" fmla="*/ 0 60000 65536"/>
              <a:gd name="T8" fmla="*/ 0 60000 65536"/>
              <a:gd name="T9" fmla="*/ 0 w 305"/>
              <a:gd name="T10" fmla="*/ 0 h 87"/>
              <a:gd name="T11" fmla="*/ 305 w 305"/>
              <a:gd name="T12" fmla="*/ 87 h 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5" h="87">
                <a:moveTo>
                  <a:pt x="0" y="67"/>
                </a:moveTo>
                <a:lnTo>
                  <a:pt x="173" y="0"/>
                </a:lnTo>
                <a:lnTo>
                  <a:pt x="305" y="87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Freeform 105">
            <a:extLst>
              <a:ext uri="{FF2B5EF4-FFF2-40B4-BE49-F238E27FC236}">
                <a16:creationId xmlns:a16="http://schemas.microsoft.com/office/drawing/2014/main" id="{CE9B35D3-822D-9043-9C64-ECCD9DFE56B6}"/>
              </a:ext>
            </a:extLst>
          </p:cNvPr>
          <p:cNvSpPr>
            <a:spLocks/>
          </p:cNvSpPr>
          <p:nvPr/>
        </p:nvSpPr>
        <p:spPr bwMode="auto">
          <a:xfrm>
            <a:off x="6880225" y="1579563"/>
            <a:ext cx="2895600" cy="817562"/>
          </a:xfrm>
          <a:custGeom>
            <a:avLst/>
            <a:gdLst>
              <a:gd name="T0" fmla="*/ 0 w 305"/>
              <a:gd name="T1" fmla="*/ 2147483647 h 86"/>
              <a:gd name="T2" fmla="*/ 2147483647 w 305"/>
              <a:gd name="T3" fmla="*/ 0 h 86"/>
              <a:gd name="T4" fmla="*/ 2147483647 w 305"/>
              <a:gd name="T5" fmla="*/ 2147483647 h 86"/>
              <a:gd name="T6" fmla="*/ 0 60000 65536"/>
              <a:gd name="T7" fmla="*/ 0 60000 65536"/>
              <a:gd name="T8" fmla="*/ 0 60000 65536"/>
              <a:gd name="T9" fmla="*/ 0 w 305"/>
              <a:gd name="T10" fmla="*/ 0 h 86"/>
              <a:gd name="T11" fmla="*/ 305 w 305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5" h="86">
                <a:moveTo>
                  <a:pt x="0" y="66"/>
                </a:moveTo>
                <a:lnTo>
                  <a:pt x="173" y="0"/>
                </a:lnTo>
                <a:lnTo>
                  <a:pt x="305" y="86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06">
            <a:extLst>
              <a:ext uri="{FF2B5EF4-FFF2-40B4-BE49-F238E27FC236}">
                <a16:creationId xmlns:a16="http://schemas.microsoft.com/office/drawing/2014/main" id="{08A6C98E-8E3C-EB4D-BA32-9E08D80950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34351" y="3844925"/>
            <a:ext cx="1641475" cy="636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Freeform 107">
            <a:extLst>
              <a:ext uri="{FF2B5EF4-FFF2-40B4-BE49-F238E27FC236}">
                <a16:creationId xmlns:a16="http://schemas.microsoft.com/office/drawing/2014/main" id="{CA5746CF-E9FF-5246-BCDA-6B294679332D}"/>
              </a:ext>
            </a:extLst>
          </p:cNvPr>
          <p:cNvSpPr>
            <a:spLocks/>
          </p:cNvSpPr>
          <p:nvPr/>
        </p:nvSpPr>
        <p:spPr bwMode="auto">
          <a:xfrm>
            <a:off x="6880226" y="1855789"/>
            <a:ext cx="1254125" cy="2625725"/>
          </a:xfrm>
          <a:custGeom>
            <a:avLst/>
            <a:gdLst>
              <a:gd name="T0" fmla="*/ 2147483647 w 132"/>
              <a:gd name="T1" fmla="*/ 2147483647 h 276"/>
              <a:gd name="T2" fmla="*/ 0 w 132"/>
              <a:gd name="T3" fmla="*/ 2147483647 h 276"/>
              <a:gd name="T4" fmla="*/ 0 w 132"/>
              <a:gd name="T5" fmla="*/ 0 h 276"/>
              <a:gd name="T6" fmla="*/ 0 60000 65536"/>
              <a:gd name="T7" fmla="*/ 0 60000 65536"/>
              <a:gd name="T8" fmla="*/ 0 60000 65536"/>
              <a:gd name="T9" fmla="*/ 0 w 132"/>
              <a:gd name="T10" fmla="*/ 0 h 276"/>
              <a:gd name="T11" fmla="*/ 132 w 132"/>
              <a:gd name="T12" fmla="*/ 276 h 2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" h="276">
                <a:moveTo>
                  <a:pt x="132" y="276"/>
                </a:moveTo>
                <a:lnTo>
                  <a:pt x="0" y="18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108">
            <a:extLst>
              <a:ext uri="{FF2B5EF4-FFF2-40B4-BE49-F238E27FC236}">
                <a16:creationId xmlns:a16="http://schemas.microsoft.com/office/drawing/2014/main" id="{ECC4A4CD-013D-9345-AAB6-0D98C490A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2925" y="4462464"/>
            <a:ext cx="38100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Rectangle 109">
            <a:extLst>
              <a:ext uri="{FF2B5EF4-FFF2-40B4-BE49-F238E27FC236}">
                <a16:creationId xmlns:a16="http://schemas.microsoft.com/office/drawing/2014/main" id="{F061746A-ACE1-CF48-92F7-A428DD52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113" y="45100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10" name="Line 110">
            <a:extLst>
              <a:ext uri="{FF2B5EF4-FFF2-40B4-BE49-F238E27FC236}">
                <a16:creationId xmlns:a16="http://schemas.microsoft.com/office/drawing/2014/main" id="{A4177A3D-9141-BF4A-AC68-CA0CCA37F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1863" y="4319588"/>
            <a:ext cx="3810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1" name="Rectangle 111">
            <a:extLst>
              <a:ext uri="{FF2B5EF4-FFF2-40B4-BE49-F238E27FC236}">
                <a16:creationId xmlns:a16="http://schemas.microsoft.com/office/drawing/2014/main" id="{A281C572-A668-0A4D-B2FE-4EBFD8FD2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938" y="435768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10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12" name="Line 112">
            <a:extLst>
              <a:ext uri="{FF2B5EF4-FFF2-40B4-BE49-F238E27FC236}">
                <a16:creationId xmlns:a16="http://schemas.microsoft.com/office/drawing/2014/main" id="{BC6097C2-1315-F04E-A937-4B2A33BBA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0800" y="4167189"/>
            <a:ext cx="38100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3" name="Rectangle 113">
            <a:extLst>
              <a:ext uri="{FF2B5EF4-FFF2-40B4-BE49-F238E27FC236}">
                <a16:creationId xmlns:a16="http://schemas.microsoft.com/office/drawing/2014/main" id="{52301427-21AC-414D-8413-92150D437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75" y="42148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14" name="Line 114">
            <a:extLst>
              <a:ext uri="{FF2B5EF4-FFF2-40B4-BE49-F238E27FC236}">
                <a16:creationId xmlns:a16="http://schemas.microsoft.com/office/drawing/2014/main" id="{7DB58A8B-BCDD-1145-AD68-552C80295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738" y="4014789"/>
            <a:ext cx="38100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Rectangle 115">
            <a:extLst>
              <a:ext uri="{FF2B5EF4-FFF2-40B4-BE49-F238E27FC236}">
                <a16:creationId xmlns:a16="http://schemas.microsoft.com/office/drawing/2014/main" id="{978FE6F1-9DFB-7941-B613-4EC5685A8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813" y="40624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30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16" name="Line 116">
            <a:extLst>
              <a:ext uri="{FF2B5EF4-FFF2-40B4-BE49-F238E27FC236}">
                <a16:creationId xmlns:a16="http://schemas.microsoft.com/office/drawing/2014/main" id="{751DAA1E-6F6C-7B45-8EAF-4C7E78F00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9150" y="3873500"/>
            <a:ext cx="3810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Rectangle 117">
            <a:extLst>
              <a:ext uri="{FF2B5EF4-FFF2-40B4-BE49-F238E27FC236}">
                <a16:creationId xmlns:a16="http://schemas.microsoft.com/office/drawing/2014/main" id="{23D880D0-75A9-4844-9843-5E011BDC8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3911600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40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18" name="Line 118">
            <a:extLst>
              <a:ext uri="{FF2B5EF4-FFF2-40B4-BE49-F238E27FC236}">
                <a16:creationId xmlns:a16="http://schemas.microsoft.com/office/drawing/2014/main" id="{D7A2734A-7194-094F-AC8C-32AF60C77E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8150" y="4452938"/>
            <a:ext cx="3810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9" name="Rectangle 119">
            <a:extLst>
              <a:ext uri="{FF2B5EF4-FFF2-40B4-BE49-F238E27FC236}">
                <a16:creationId xmlns:a16="http://schemas.microsoft.com/office/drawing/2014/main" id="{3B19543F-6D5B-3641-99AF-D2FD418C3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363" y="4481513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20" name="Line 120">
            <a:extLst>
              <a:ext uri="{FF2B5EF4-FFF2-40B4-BE49-F238E27FC236}">
                <a16:creationId xmlns:a16="http://schemas.microsoft.com/office/drawing/2014/main" id="{84886E81-D87C-554C-82DF-B9467F47F6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8263" y="4205288"/>
            <a:ext cx="3810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1" name="Rectangle 121">
            <a:extLst>
              <a:ext uri="{FF2B5EF4-FFF2-40B4-BE49-F238E27FC236}">
                <a16:creationId xmlns:a16="http://schemas.microsoft.com/office/drawing/2014/main" id="{057BCE27-12E1-EA41-A601-468B0AAB2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3" y="424338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10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22" name="Line 122">
            <a:extLst>
              <a:ext uri="{FF2B5EF4-FFF2-40B4-BE49-F238E27FC236}">
                <a16:creationId xmlns:a16="http://schemas.microsoft.com/office/drawing/2014/main" id="{8D640B8B-C9A1-654C-B644-E73901F2C8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6788" y="3967163"/>
            <a:ext cx="3810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3" name="Rectangle 123">
            <a:extLst>
              <a:ext uri="{FF2B5EF4-FFF2-40B4-BE49-F238E27FC236}">
                <a16:creationId xmlns:a16="http://schemas.microsoft.com/office/drawing/2014/main" id="{C9F3F413-3896-9043-A342-7E854240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399573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24" name="Line 124">
            <a:extLst>
              <a:ext uri="{FF2B5EF4-FFF2-40B4-BE49-F238E27FC236}">
                <a16:creationId xmlns:a16="http://schemas.microsoft.com/office/drawing/2014/main" id="{5B415278-138F-B446-9CD1-01CECB0180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6900" y="3730626"/>
            <a:ext cx="3810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5" name="Rectangle 125">
            <a:extLst>
              <a:ext uri="{FF2B5EF4-FFF2-40B4-BE49-F238E27FC236}">
                <a16:creationId xmlns:a16="http://schemas.microsoft.com/office/drawing/2014/main" id="{79620BB8-8371-784A-8B14-4C6742E1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3759200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30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26" name="Line 126">
            <a:extLst>
              <a:ext uri="{FF2B5EF4-FFF2-40B4-BE49-F238E27FC236}">
                <a16:creationId xmlns:a16="http://schemas.microsoft.com/office/drawing/2014/main" id="{9426FBE5-01CA-1C43-BC34-6096EFE57FB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42125" y="3454401"/>
            <a:ext cx="38100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7" name="Rectangle 127">
            <a:extLst>
              <a:ext uri="{FF2B5EF4-FFF2-40B4-BE49-F238E27FC236}">
                <a16:creationId xmlns:a16="http://schemas.microsoft.com/office/drawing/2014/main" id="{4F001030-2F3C-A946-B0EA-BFFA24AF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3359150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28" name="Line 128">
            <a:extLst>
              <a:ext uri="{FF2B5EF4-FFF2-40B4-BE49-F238E27FC236}">
                <a16:creationId xmlns:a16="http://schemas.microsoft.com/office/drawing/2014/main" id="{2996F396-E3DC-B34E-85BF-9590B7E51E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42125" y="3025776"/>
            <a:ext cx="38100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9" name="Rectangle 129">
            <a:extLst>
              <a:ext uri="{FF2B5EF4-FFF2-40B4-BE49-F238E27FC236}">
                <a16:creationId xmlns:a16="http://schemas.microsoft.com/office/drawing/2014/main" id="{49A6FC92-FC95-5444-878B-F7CD50DBE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2930525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22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0" name="Line 130">
            <a:extLst>
              <a:ext uri="{FF2B5EF4-FFF2-40B4-BE49-F238E27FC236}">
                <a16:creationId xmlns:a16="http://schemas.microsoft.com/office/drawing/2014/main" id="{689603B6-0D9C-1443-9347-08466E7ECC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42125" y="2606676"/>
            <a:ext cx="38100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1" name="Rectangle 131">
            <a:extLst>
              <a:ext uri="{FF2B5EF4-FFF2-40B4-BE49-F238E27FC236}">
                <a16:creationId xmlns:a16="http://schemas.microsoft.com/office/drawing/2014/main" id="{AF25AE23-A309-5044-B34D-B30F5863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2511425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24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2" name="Line 132">
            <a:extLst>
              <a:ext uri="{FF2B5EF4-FFF2-40B4-BE49-F238E27FC236}">
                <a16:creationId xmlns:a16="http://schemas.microsoft.com/office/drawing/2014/main" id="{454E930A-2483-C44C-9A86-C280001B6B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42125" y="2187575"/>
            <a:ext cx="3810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3" name="Rectangle 133">
            <a:extLst>
              <a:ext uri="{FF2B5EF4-FFF2-40B4-BE49-F238E27FC236}">
                <a16:creationId xmlns:a16="http://schemas.microsoft.com/office/drawing/2014/main" id="{6086B6FF-0B97-1947-89A5-6C603A2F4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2082800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26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4" name="Oval 134">
            <a:extLst>
              <a:ext uri="{FF2B5EF4-FFF2-40B4-BE49-F238E27FC236}">
                <a16:creationId xmlns:a16="http://schemas.microsoft.com/office/drawing/2014/main" id="{AB597CBA-1EE1-854F-812D-87E6449D3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576" y="39576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5" name="Oval 135">
            <a:extLst>
              <a:ext uri="{FF2B5EF4-FFF2-40B4-BE49-F238E27FC236}">
                <a16:creationId xmlns:a16="http://schemas.microsoft.com/office/drawing/2014/main" id="{20A1B486-BB69-8849-A735-3338F80A8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576" y="39576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6" name="Oval 136">
            <a:extLst>
              <a:ext uri="{FF2B5EF4-FFF2-40B4-BE49-F238E27FC236}">
                <a16:creationId xmlns:a16="http://schemas.microsoft.com/office/drawing/2014/main" id="{1BE030FA-68A4-E043-91A7-4B414DC7E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476" y="37401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7" name="Oval 137">
            <a:extLst>
              <a:ext uri="{FF2B5EF4-FFF2-40B4-BE49-F238E27FC236}">
                <a16:creationId xmlns:a16="http://schemas.microsoft.com/office/drawing/2014/main" id="{8AE29793-FB3A-F94A-AD94-64CD775F3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476" y="37401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8" name="Oval 138">
            <a:extLst>
              <a:ext uri="{FF2B5EF4-FFF2-40B4-BE49-F238E27FC236}">
                <a16:creationId xmlns:a16="http://schemas.microsoft.com/office/drawing/2014/main" id="{CD1DBCFF-BAF9-074C-88F7-FF020F538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39" y="40243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39" name="Oval 139">
            <a:extLst>
              <a:ext uri="{FF2B5EF4-FFF2-40B4-BE49-F238E27FC236}">
                <a16:creationId xmlns:a16="http://schemas.microsoft.com/office/drawing/2014/main" id="{6C3F96F4-AD4B-0A4F-8A6E-0146FBE4E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39" y="40243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0" name="Oval 140">
            <a:extLst>
              <a:ext uri="{FF2B5EF4-FFF2-40B4-BE49-F238E27FC236}">
                <a16:creationId xmlns:a16="http://schemas.microsoft.com/office/drawing/2014/main" id="{C11653AB-7E88-D449-BB70-911C0C92A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9" y="3854450"/>
            <a:ext cx="85725" cy="84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1" name="Oval 141">
            <a:extLst>
              <a:ext uri="{FF2B5EF4-FFF2-40B4-BE49-F238E27FC236}">
                <a16:creationId xmlns:a16="http://schemas.microsoft.com/office/drawing/2014/main" id="{004466C5-747C-3A44-A0B3-841382607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9" y="3854450"/>
            <a:ext cx="85725" cy="84138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2" name="Oval 142">
            <a:extLst>
              <a:ext uri="{FF2B5EF4-FFF2-40B4-BE49-F238E27FC236}">
                <a16:creationId xmlns:a16="http://schemas.microsoft.com/office/drawing/2014/main" id="{FB7B9B7F-119B-5A4E-9792-27F619628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539" y="37877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3" name="Oval 143">
            <a:extLst>
              <a:ext uri="{FF2B5EF4-FFF2-40B4-BE49-F238E27FC236}">
                <a16:creationId xmlns:a16="http://schemas.microsoft.com/office/drawing/2014/main" id="{942ED316-13F3-CA4F-A14F-D42F18720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539" y="37877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4" name="Oval 144">
            <a:extLst>
              <a:ext uri="{FF2B5EF4-FFF2-40B4-BE49-F238E27FC236}">
                <a16:creationId xmlns:a16="http://schemas.microsoft.com/office/drawing/2014/main" id="{8FC29863-C4CD-F643-804F-E050546A9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676" y="33496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5" name="Oval 145">
            <a:extLst>
              <a:ext uri="{FF2B5EF4-FFF2-40B4-BE49-F238E27FC236}">
                <a16:creationId xmlns:a16="http://schemas.microsoft.com/office/drawing/2014/main" id="{E4A8830B-2880-6842-8569-5754FE0ED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676" y="33496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6" name="Oval 146">
            <a:extLst>
              <a:ext uri="{FF2B5EF4-FFF2-40B4-BE49-F238E27FC236}">
                <a16:creationId xmlns:a16="http://schemas.microsoft.com/office/drawing/2014/main" id="{EFA4EA6D-DCED-E948-A847-E33EED6C5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025" y="3644901"/>
            <a:ext cx="84138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7" name="Oval 147">
            <a:extLst>
              <a:ext uri="{FF2B5EF4-FFF2-40B4-BE49-F238E27FC236}">
                <a16:creationId xmlns:a16="http://schemas.microsoft.com/office/drawing/2014/main" id="{E04A6DAD-EEC7-E149-B020-C7E7A9925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025" y="3644901"/>
            <a:ext cx="84138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8" name="Oval 148">
            <a:extLst>
              <a:ext uri="{FF2B5EF4-FFF2-40B4-BE49-F238E27FC236}">
                <a16:creationId xmlns:a16="http://schemas.microsoft.com/office/drawing/2014/main" id="{A487A81A-5B88-474E-9B12-4EC9D6040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214" y="32734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49" name="Oval 149">
            <a:extLst>
              <a:ext uri="{FF2B5EF4-FFF2-40B4-BE49-F238E27FC236}">
                <a16:creationId xmlns:a16="http://schemas.microsoft.com/office/drawing/2014/main" id="{BE3D7A54-9D13-1340-B85B-983BFFFF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214" y="32734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0" name="Oval 150">
            <a:extLst>
              <a:ext uri="{FF2B5EF4-FFF2-40B4-BE49-F238E27FC236}">
                <a16:creationId xmlns:a16="http://schemas.microsoft.com/office/drawing/2014/main" id="{370D8B07-ADC5-D34F-9885-8E852D21D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9289" y="32734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1" name="Oval 151">
            <a:extLst>
              <a:ext uri="{FF2B5EF4-FFF2-40B4-BE49-F238E27FC236}">
                <a16:creationId xmlns:a16="http://schemas.microsoft.com/office/drawing/2014/main" id="{AC50158E-55B2-6645-AE58-CF8A961B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9289" y="32734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2" name="Oval 152">
            <a:extLst>
              <a:ext uri="{FF2B5EF4-FFF2-40B4-BE49-F238E27FC236}">
                <a16:creationId xmlns:a16="http://schemas.microsoft.com/office/drawing/2014/main" id="{9752E870-ED03-5B43-9A78-2B3A709E7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201" y="30829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3" name="Oval 153">
            <a:extLst>
              <a:ext uri="{FF2B5EF4-FFF2-40B4-BE49-F238E27FC236}">
                <a16:creationId xmlns:a16="http://schemas.microsoft.com/office/drawing/2014/main" id="{7886747C-80A5-3B4C-9E52-EA5E988D0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201" y="30829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4" name="Oval 154">
            <a:extLst>
              <a:ext uri="{FF2B5EF4-FFF2-40B4-BE49-F238E27FC236}">
                <a16:creationId xmlns:a16="http://schemas.microsoft.com/office/drawing/2014/main" id="{1811E52E-1A71-9140-9B80-B6793B4A4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6414" y="30829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5" name="Oval 155">
            <a:extLst>
              <a:ext uri="{FF2B5EF4-FFF2-40B4-BE49-F238E27FC236}">
                <a16:creationId xmlns:a16="http://schemas.microsoft.com/office/drawing/2014/main" id="{FCDF8EB3-C861-2947-89B1-3D940C195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6414" y="30829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6" name="Oval 156">
            <a:extLst>
              <a:ext uri="{FF2B5EF4-FFF2-40B4-BE49-F238E27FC236}">
                <a16:creationId xmlns:a16="http://schemas.microsoft.com/office/drawing/2014/main" id="{90B41A6D-6EF2-364F-85BC-C204A3CDA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9" y="3397251"/>
            <a:ext cx="84137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7" name="Oval 157">
            <a:extLst>
              <a:ext uri="{FF2B5EF4-FFF2-40B4-BE49-F238E27FC236}">
                <a16:creationId xmlns:a16="http://schemas.microsoft.com/office/drawing/2014/main" id="{E4F1B10A-082A-2F4C-9CD5-0B5059FB0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9" y="3397251"/>
            <a:ext cx="84137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8" name="Oval 158">
            <a:extLst>
              <a:ext uri="{FF2B5EF4-FFF2-40B4-BE49-F238E27FC236}">
                <a16:creationId xmlns:a16="http://schemas.microsoft.com/office/drawing/2014/main" id="{5CDFCB04-4C41-3B4A-9F55-710117D6B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3176" y="33305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59" name="Oval 159">
            <a:extLst>
              <a:ext uri="{FF2B5EF4-FFF2-40B4-BE49-F238E27FC236}">
                <a16:creationId xmlns:a16="http://schemas.microsoft.com/office/drawing/2014/main" id="{C60E06EC-4BAD-E945-A598-CFA655F9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3176" y="33305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0" name="Oval 160">
            <a:extLst>
              <a:ext uri="{FF2B5EF4-FFF2-40B4-BE49-F238E27FC236}">
                <a16:creationId xmlns:a16="http://schemas.microsoft.com/office/drawing/2014/main" id="{87A8C2A3-9B41-F245-ACBA-F817D38CC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1" y="33972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1" name="Oval 161">
            <a:extLst>
              <a:ext uri="{FF2B5EF4-FFF2-40B4-BE49-F238E27FC236}">
                <a16:creationId xmlns:a16="http://schemas.microsoft.com/office/drawing/2014/main" id="{E6D42AF0-88A1-F540-82F5-E84E4C45E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1" y="33972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2" name="Oval 162">
            <a:extLst>
              <a:ext uri="{FF2B5EF4-FFF2-40B4-BE49-F238E27FC236}">
                <a16:creationId xmlns:a16="http://schemas.microsoft.com/office/drawing/2014/main" id="{EE870583-47BA-D94E-B5F3-FD26A5E97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026" y="28257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3" name="Oval 163">
            <a:extLst>
              <a:ext uri="{FF2B5EF4-FFF2-40B4-BE49-F238E27FC236}">
                <a16:creationId xmlns:a16="http://schemas.microsoft.com/office/drawing/2014/main" id="{1D44C2AC-BC0A-884D-9767-74C63657A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026" y="28257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4" name="Oval 164">
            <a:extLst>
              <a:ext uri="{FF2B5EF4-FFF2-40B4-BE49-F238E27FC236}">
                <a16:creationId xmlns:a16="http://schemas.microsoft.com/office/drawing/2014/main" id="{A1A64A75-388A-DD49-818B-66E90D6B2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4" y="3187701"/>
            <a:ext cx="84137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5" name="Oval 165">
            <a:extLst>
              <a:ext uri="{FF2B5EF4-FFF2-40B4-BE49-F238E27FC236}">
                <a16:creationId xmlns:a16="http://schemas.microsoft.com/office/drawing/2014/main" id="{2685B71B-8C8C-9A43-AC5A-2913D174E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4" y="3187701"/>
            <a:ext cx="84137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6" name="Oval 166">
            <a:extLst>
              <a:ext uri="{FF2B5EF4-FFF2-40B4-BE49-F238E27FC236}">
                <a16:creationId xmlns:a16="http://schemas.microsoft.com/office/drawing/2014/main" id="{AE803F80-DB35-F041-AAD7-D91C8B2F6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464" y="31210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7" name="Oval 167">
            <a:extLst>
              <a:ext uri="{FF2B5EF4-FFF2-40B4-BE49-F238E27FC236}">
                <a16:creationId xmlns:a16="http://schemas.microsoft.com/office/drawing/2014/main" id="{5900EDCC-74EB-2B4A-BE8E-2DF35B737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464" y="31210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8" name="Oval 168">
            <a:extLst>
              <a:ext uri="{FF2B5EF4-FFF2-40B4-BE49-F238E27FC236}">
                <a16:creationId xmlns:a16="http://schemas.microsoft.com/office/drawing/2014/main" id="{23D97679-9A14-6242-838A-B90136866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6" y="33591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69" name="Oval 169">
            <a:extLst>
              <a:ext uri="{FF2B5EF4-FFF2-40B4-BE49-F238E27FC236}">
                <a16:creationId xmlns:a16="http://schemas.microsoft.com/office/drawing/2014/main" id="{26E2B164-16BC-214C-B754-916B62759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6" y="33591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0" name="Oval 170">
            <a:extLst>
              <a:ext uri="{FF2B5EF4-FFF2-40B4-BE49-F238E27FC236}">
                <a16:creationId xmlns:a16="http://schemas.microsoft.com/office/drawing/2014/main" id="{511B2686-322E-CF43-9E3A-FA96EDD38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35972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1" name="Oval 171">
            <a:extLst>
              <a:ext uri="{FF2B5EF4-FFF2-40B4-BE49-F238E27FC236}">
                <a16:creationId xmlns:a16="http://schemas.microsoft.com/office/drawing/2014/main" id="{CF2E063D-44F2-6144-A015-3AC34F786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35972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2" name="Oval 172">
            <a:extLst>
              <a:ext uri="{FF2B5EF4-FFF2-40B4-BE49-F238E27FC236}">
                <a16:creationId xmlns:a16="http://schemas.microsoft.com/office/drawing/2014/main" id="{4A644296-4982-1F4B-86EA-B2ECA7D05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473451"/>
            <a:ext cx="84138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3" name="Oval 173">
            <a:extLst>
              <a:ext uri="{FF2B5EF4-FFF2-40B4-BE49-F238E27FC236}">
                <a16:creationId xmlns:a16="http://schemas.microsoft.com/office/drawing/2014/main" id="{3239D165-294D-E545-95E6-172B64ED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473451"/>
            <a:ext cx="84138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4" name="Oval 174">
            <a:extLst>
              <a:ext uri="{FF2B5EF4-FFF2-40B4-BE49-F238E27FC236}">
                <a16:creationId xmlns:a16="http://schemas.microsoft.com/office/drawing/2014/main" id="{3E9B910E-8084-EF49-ABE7-314508671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726" y="26828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5" name="Oval 175">
            <a:extLst>
              <a:ext uri="{FF2B5EF4-FFF2-40B4-BE49-F238E27FC236}">
                <a16:creationId xmlns:a16="http://schemas.microsoft.com/office/drawing/2014/main" id="{582E1C6C-4342-824A-B454-E1D27828B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726" y="26828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6" name="Oval 176">
            <a:extLst>
              <a:ext uri="{FF2B5EF4-FFF2-40B4-BE49-F238E27FC236}">
                <a16:creationId xmlns:a16="http://schemas.microsoft.com/office/drawing/2014/main" id="{4B68D5EA-6668-C243-9712-71099579D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1" y="242570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7" name="Oval 177">
            <a:extLst>
              <a:ext uri="{FF2B5EF4-FFF2-40B4-BE49-F238E27FC236}">
                <a16:creationId xmlns:a16="http://schemas.microsoft.com/office/drawing/2014/main" id="{F0972C28-6B8D-C849-90C2-6F6B82725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1" y="242570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8" name="Oval 178">
            <a:extLst>
              <a:ext uri="{FF2B5EF4-FFF2-40B4-BE49-F238E27FC236}">
                <a16:creationId xmlns:a16="http://schemas.microsoft.com/office/drawing/2014/main" id="{DE09CAA4-B00B-0F4A-870B-B55206CFF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026" y="25209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79" name="Oval 179">
            <a:extLst>
              <a:ext uri="{FF2B5EF4-FFF2-40B4-BE49-F238E27FC236}">
                <a16:creationId xmlns:a16="http://schemas.microsoft.com/office/drawing/2014/main" id="{2B281997-BF42-9747-A4AA-3B6BED9CC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026" y="25209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0" name="Oval 180">
            <a:extLst>
              <a:ext uri="{FF2B5EF4-FFF2-40B4-BE49-F238E27FC236}">
                <a16:creationId xmlns:a16="http://schemas.microsoft.com/office/drawing/2014/main" id="{5EED1091-256A-1E4B-A82C-20BF5F7C8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1" y="33115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1" name="Oval 181">
            <a:extLst>
              <a:ext uri="{FF2B5EF4-FFF2-40B4-BE49-F238E27FC236}">
                <a16:creationId xmlns:a16="http://schemas.microsoft.com/office/drawing/2014/main" id="{D5589726-6495-924C-8448-72899B73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1" y="33115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2" name="Oval 182">
            <a:extLst>
              <a:ext uri="{FF2B5EF4-FFF2-40B4-BE49-F238E27FC236}">
                <a16:creationId xmlns:a16="http://schemas.microsoft.com/office/drawing/2014/main" id="{A6234F33-305F-2042-A65C-B3EEE6E9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4" y="3140076"/>
            <a:ext cx="84137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3" name="Oval 183">
            <a:extLst>
              <a:ext uri="{FF2B5EF4-FFF2-40B4-BE49-F238E27FC236}">
                <a16:creationId xmlns:a16="http://schemas.microsoft.com/office/drawing/2014/main" id="{30739208-4D83-CC40-A14B-9ECBDD935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4" y="3140076"/>
            <a:ext cx="84137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4" name="Oval 184">
            <a:extLst>
              <a:ext uri="{FF2B5EF4-FFF2-40B4-BE49-F238E27FC236}">
                <a16:creationId xmlns:a16="http://schemas.microsoft.com/office/drawing/2014/main" id="{C2297C7A-7718-4647-B44D-0E7A44A0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989" y="27971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5" name="Oval 185">
            <a:extLst>
              <a:ext uri="{FF2B5EF4-FFF2-40B4-BE49-F238E27FC236}">
                <a16:creationId xmlns:a16="http://schemas.microsoft.com/office/drawing/2014/main" id="{30BD5780-9704-E94E-B240-750D1B4A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989" y="27971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6" name="Oval 186">
            <a:extLst>
              <a:ext uri="{FF2B5EF4-FFF2-40B4-BE49-F238E27FC236}">
                <a16:creationId xmlns:a16="http://schemas.microsoft.com/office/drawing/2014/main" id="{B44EB1CC-0AEB-CC4F-B476-009B206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4689" y="26257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7" name="Oval 187">
            <a:extLst>
              <a:ext uri="{FF2B5EF4-FFF2-40B4-BE49-F238E27FC236}">
                <a16:creationId xmlns:a16="http://schemas.microsoft.com/office/drawing/2014/main" id="{48461D71-3161-7D41-9199-17F438221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4689" y="26257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8" name="Oval 188">
            <a:extLst>
              <a:ext uri="{FF2B5EF4-FFF2-40B4-BE49-F238E27FC236}">
                <a16:creationId xmlns:a16="http://schemas.microsoft.com/office/drawing/2014/main" id="{A882164D-F418-0141-8B7F-0E60EC2CF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76" y="26733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89" name="Oval 189">
            <a:extLst>
              <a:ext uri="{FF2B5EF4-FFF2-40B4-BE49-F238E27FC236}">
                <a16:creationId xmlns:a16="http://schemas.microsoft.com/office/drawing/2014/main" id="{429903BA-B2F3-694B-9027-04C1EC698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76" y="26733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0" name="Oval 190">
            <a:extLst>
              <a:ext uri="{FF2B5EF4-FFF2-40B4-BE49-F238E27FC236}">
                <a16:creationId xmlns:a16="http://schemas.microsoft.com/office/drawing/2014/main" id="{23077B0D-0F80-7B43-94C5-6132029C3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4" y="29495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1" name="Oval 191">
            <a:extLst>
              <a:ext uri="{FF2B5EF4-FFF2-40B4-BE49-F238E27FC236}">
                <a16:creationId xmlns:a16="http://schemas.microsoft.com/office/drawing/2014/main" id="{4B98A713-9617-A44F-847B-82C4D0F1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4" y="29495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2" name="Oval 192">
            <a:extLst>
              <a:ext uri="{FF2B5EF4-FFF2-40B4-BE49-F238E27FC236}">
                <a16:creationId xmlns:a16="http://schemas.microsoft.com/office/drawing/2014/main" id="{237E16A2-8C87-EB4C-9F18-9D408BAC4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4" y="28733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3" name="Oval 193">
            <a:extLst>
              <a:ext uri="{FF2B5EF4-FFF2-40B4-BE49-F238E27FC236}">
                <a16:creationId xmlns:a16="http://schemas.microsoft.com/office/drawing/2014/main" id="{A05AB89F-0519-944B-9020-C26995D26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4" y="28733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4" name="Oval 194">
            <a:extLst>
              <a:ext uri="{FF2B5EF4-FFF2-40B4-BE49-F238E27FC236}">
                <a16:creationId xmlns:a16="http://schemas.microsoft.com/office/drawing/2014/main" id="{B3EC44EA-44EA-F94D-B6E1-95D92B8FD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9" y="196850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5" name="Oval 195">
            <a:extLst>
              <a:ext uri="{FF2B5EF4-FFF2-40B4-BE49-F238E27FC236}">
                <a16:creationId xmlns:a16="http://schemas.microsoft.com/office/drawing/2014/main" id="{5AEEC2F0-1380-B243-ABD4-FE63EFE3E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9" y="196850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6" name="Oval 196">
            <a:extLst>
              <a:ext uri="{FF2B5EF4-FFF2-40B4-BE49-F238E27FC236}">
                <a16:creationId xmlns:a16="http://schemas.microsoft.com/office/drawing/2014/main" id="{0963C045-B295-3F46-9C97-80EE847B7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6" y="238760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7" name="Oval 197">
            <a:extLst>
              <a:ext uri="{FF2B5EF4-FFF2-40B4-BE49-F238E27FC236}">
                <a16:creationId xmlns:a16="http://schemas.microsoft.com/office/drawing/2014/main" id="{393DC765-9CC9-3949-9587-1DE704E60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6" y="238760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8" name="Oval 198">
            <a:extLst>
              <a:ext uri="{FF2B5EF4-FFF2-40B4-BE49-F238E27FC236}">
                <a16:creationId xmlns:a16="http://schemas.microsoft.com/office/drawing/2014/main" id="{CF83A425-E05A-4348-9381-3087C0FF2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7739" y="26733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099" name="Oval 199">
            <a:extLst>
              <a:ext uri="{FF2B5EF4-FFF2-40B4-BE49-F238E27FC236}">
                <a16:creationId xmlns:a16="http://schemas.microsoft.com/office/drawing/2014/main" id="{66EE199C-D867-9941-A87A-B61DF6534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7739" y="26733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0" name="Oval 200">
            <a:extLst>
              <a:ext uri="{FF2B5EF4-FFF2-40B4-BE49-F238E27FC236}">
                <a16:creationId xmlns:a16="http://schemas.microsoft.com/office/drawing/2014/main" id="{E8BB888A-D33F-704E-BDDC-D2EE67F23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9" y="1922464"/>
            <a:ext cx="85725" cy="841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1" name="Oval 201">
            <a:extLst>
              <a:ext uri="{FF2B5EF4-FFF2-40B4-BE49-F238E27FC236}">
                <a16:creationId xmlns:a16="http://schemas.microsoft.com/office/drawing/2014/main" id="{07C50FF2-C603-704D-8A7F-3540841C9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9" y="1922464"/>
            <a:ext cx="85725" cy="84137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2" name="Oval 202">
            <a:extLst>
              <a:ext uri="{FF2B5EF4-FFF2-40B4-BE49-F238E27FC236}">
                <a16:creationId xmlns:a16="http://schemas.microsoft.com/office/drawing/2014/main" id="{5BCBD365-C5F4-D545-9C40-F7EA3E3A9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7176" y="22637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3" name="Oval 203">
            <a:extLst>
              <a:ext uri="{FF2B5EF4-FFF2-40B4-BE49-F238E27FC236}">
                <a16:creationId xmlns:a16="http://schemas.microsoft.com/office/drawing/2014/main" id="{B8398560-CE27-724C-A71B-5B6D012B1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7176" y="22637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4" name="Oval 204">
            <a:extLst>
              <a:ext uri="{FF2B5EF4-FFF2-40B4-BE49-F238E27FC236}">
                <a16:creationId xmlns:a16="http://schemas.microsoft.com/office/drawing/2014/main" id="{2550398B-9AC2-DC4A-A354-2F0CCB812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0914" y="19589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5" name="Oval 205">
            <a:extLst>
              <a:ext uri="{FF2B5EF4-FFF2-40B4-BE49-F238E27FC236}">
                <a16:creationId xmlns:a16="http://schemas.microsoft.com/office/drawing/2014/main" id="{7FCAE4B3-2B90-BD4A-A04C-A073CADF7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0914" y="19589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6" name="Oval 206">
            <a:extLst>
              <a:ext uri="{FF2B5EF4-FFF2-40B4-BE49-F238E27FC236}">
                <a16:creationId xmlns:a16="http://schemas.microsoft.com/office/drawing/2014/main" id="{0535A3A7-3C00-034E-88B6-3CEBE955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1865314"/>
            <a:ext cx="85725" cy="841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7" name="Oval 207">
            <a:extLst>
              <a:ext uri="{FF2B5EF4-FFF2-40B4-BE49-F238E27FC236}">
                <a16:creationId xmlns:a16="http://schemas.microsoft.com/office/drawing/2014/main" id="{EE413EAC-9893-E547-8490-67CA77F2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1865314"/>
            <a:ext cx="85725" cy="84137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8" name="Oval 208">
            <a:extLst>
              <a:ext uri="{FF2B5EF4-FFF2-40B4-BE49-F238E27FC236}">
                <a16:creationId xmlns:a16="http://schemas.microsoft.com/office/drawing/2014/main" id="{9851C1DF-CBF3-8944-ADB4-8A14ACDBA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4" y="19875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09" name="Oval 209">
            <a:extLst>
              <a:ext uri="{FF2B5EF4-FFF2-40B4-BE49-F238E27FC236}">
                <a16:creationId xmlns:a16="http://schemas.microsoft.com/office/drawing/2014/main" id="{0BEC582B-6F8A-2249-9BA2-1F8D9D60B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4" y="19875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0" name="Oval 210">
            <a:extLst>
              <a:ext uri="{FF2B5EF4-FFF2-40B4-BE49-F238E27FC236}">
                <a16:creationId xmlns:a16="http://schemas.microsoft.com/office/drawing/2014/main" id="{07421E18-6F7F-5949-9ACF-72C01093D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9" y="23971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1" name="Oval 211">
            <a:extLst>
              <a:ext uri="{FF2B5EF4-FFF2-40B4-BE49-F238E27FC236}">
                <a16:creationId xmlns:a16="http://schemas.microsoft.com/office/drawing/2014/main" id="{B816429A-954C-9E4B-9D13-1F7A7C770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9" y="23971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2" name="Oval 212">
            <a:extLst>
              <a:ext uri="{FF2B5EF4-FFF2-40B4-BE49-F238E27FC236}">
                <a16:creationId xmlns:a16="http://schemas.microsoft.com/office/drawing/2014/main" id="{652CFF8A-459B-DA49-B725-CD49E6CA4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22637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3" name="Oval 213">
            <a:extLst>
              <a:ext uri="{FF2B5EF4-FFF2-40B4-BE49-F238E27FC236}">
                <a16:creationId xmlns:a16="http://schemas.microsoft.com/office/drawing/2014/main" id="{9C352BD7-7B4C-4C47-8D95-F09B4777E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22637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4" name="Oval 214">
            <a:extLst>
              <a:ext uri="{FF2B5EF4-FFF2-40B4-BE49-F238E27FC236}">
                <a16:creationId xmlns:a16="http://schemas.microsoft.com/office/drawing/2014/main" id="{907D7298-8539-D043-A2DC-134FA45E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9" y="18367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5" name="Oval 215">
            <a:extLst>
              <a:ext uri="{FF2B5EF4-FFF2-40B4-BE49-F238E27FC236}">
                <a16:creationId xmlns:a16="http://schemas.microsoft.com/office/drawing/2014/main" id="{8C9795AC-253D-9D4F-97BB-70EAD9FF3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9" y="18367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6" name="Oval 216">
            <a:extLst>
              <a:ext uri="{FF2B5EF4-FFF2-40B4-BE49-F238E27FC236}">
                <a16:creationId xmlns:a16="http://schemas.microsoft.com/office/drawing/2014/main" id="{8EA63D49-97EA-044A-A39F-BF617B58A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589" y="196850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7" name="Oval 217">
            <a:extLst>
              <a:ext uri="{FF2B5EF4-FFF2-40B4-BE49-F238E27FC236}">
                <a16:creationId xmlns:a16="http://schemas.microsoft.com/office/drawing/2014/main" id="{9764F393-4F23-E049-B981-8EFFAA783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589" y="196850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8" name="Oval 218">
            <a:extLst>
              <a:ext uri="{FF2B5EF4-FFF2-40B4-BE49-F238E27FC236}">
                <a16:creationId xmlns:a16="http://schemas.microsoft.com/office/drawing/2014/main" id="{2CCCEA81-8763-EC40-A548-1751E0A1C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1" y="21875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19" name="Oval 219">
            <a:extLst>
              <a:ext uri="{FF2B5EF4-FFF2-40B4-BE49-F238E27FC236}">
                <a16:creationId xmlns:a16="http://schemas.microsoft.com/office/drawing/2014/main" id="{8D8CC07E-1B8A-2649-8C66-9DE35840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1" y="21875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0" name="Oval 220">
            <a:extLst>
              <a:ext uri="{FF2B5EF4-FFF2-40B4-BE49-F238E27FC236}">
                <a16:creationId xmlns:a16="http://schemas.microsoft.com/office/drawing/2014/main" id="{847D892D-EC43-DF46-8CEF-07164A6B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20542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1" name="Oval 221">
            <a:extLst>
              <a:ext uri="{FF2B5EF4-FFF2-40B4-BE49-F238E27FC236}">
                <a16:creationId xmlns:a16="http://schemas.microsoft.com/office/drawing/2014/main" id="{8CBC9C54-B200-664E-A624-7F77D708C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20542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2" name="Oval 222">
            <a:extLst>
              <a:ext uri="{FF2B5EF4-FFF2-40B4-BE49-F238E27FC236}">
                <a16:creationId xmlns:a16="http://schemas.microsoft.com/office/drawing/2014/main" id="{E6C55317-888D-234F-9034-A177892FA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2063751"/>
            <a:ext cx="84138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3" name="Oval 223">
            <a:extLst>
              <a:ext uri="{FF2B5EF4-FFF2-40B4-BE49-F238E27FC236}">
                <a16:creationId xmlns:a16="http://schemas.microsoft.com/office/drawing/2014/main" id="{51839590-AE5E-AD4C-B99F-23429C47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2063751"/>
            <a:ext cx="84138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4" name="Oval 224">
            <a:extLst>
              <a:ext uri="{FF2B5EF4-FFF2-40B4-BE49-F238E27FC236}">
                <a16:creationId xmlns:a16="http://schemas.microsoft.com/office/drawing/2014/main" id="{37C890CA-36E8-394D-BF9E-23AC76EE4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1" y="1884364"/>
            <a:ext cx="85725" cy="841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5" name="Oval 225">
            <a:extLst>
              <a:ext uri="{FF2B5EF4-FFF2-40B4-BE49-F238E27FC236}">
                <a16:creationId xmlns:a16="http://schemas.microsoft.com/office/drawing/2014/main" id="{C19E8DCB-8886-2D46-A901-78C53F013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1" y="1884364"/>
            <a:ext cx="85725" cy="84137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6" name="Oval 226">
            <a:extLst>
              <a:ext uri="{FF2B5EF4-FFF2-40B4-BE49-F238E27FC236}">
                <a16:creationId xmlns:a16="http://schemas.microsoft.com/office/drawing/2014/main" id="{E9503632-B72B-DA48-835F-8B48F098E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1855789"/>
            <a:ext cx="84138" cy="841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7" name="Oval 227">
            <a:extLst>
              <a:ext uri="{FF2B5EF4-FFF2-40B4-BE49-F238E27FC236}">
                <a16:creationId xmlns:a16="http://schemas.microsoft.com/office/drawing/2014/main" id="{8903EB2F-D16A-E54C-A399-DDB08781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1855789"/>
            <a:ext cx="84138" cy="84137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8" name="Oval 228">
            <a:extLst>
              <a:ext uri="{FF2B5EF4-FFF2-40B4-BE49-F238E27FC236}">
                <a16:creationId xmlns:a16="http://schemas.microsoft.com/office/drawing/2014/main" id="{F0509575-798C-474A-A456-49D354510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4" y="20637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29" name="Oval 229">
            <a:extLst>
              <a:ext uri="{FF2B5EF4-FFF2-40B4-BE49-F238E27FC236}">
                <a16:creationId xmlns:a16="http://schemas.microsoft.com/office/drawing/2014/main" id="{480649EA-B56D-4A41-A0E0-D13C00A89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4" y="20637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0" name="Oval 230">
            <a:extLst>
              <a:ext uri="{FF2B5EF4-FFF2-40B4-BE49-F238E27FC236}">
                <a16:creationId xmlns:a16="http://schemas.microsoft.com/office/drawing/2014/main" id="{8D5BFC4F-353F-BA46-A0F3-B6D445B4D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18081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1" name="Oval 231">
            <a:extLst>
              <a:ext uri="{FF2B5EF4-FFF2-40B4-BE49-F238E27FC236}">
                <a16:creationId xmlns:a16="http://schemas.microsoft.com/office/drawing/2014/main" id="{8FCAF6B4-47E3-424E-80F2-A34F4194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18081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2" name="Oval 232">
            <a:extLst>
              <a:ext uri="{FF2B5EF4-FFF2-40B4-BE49-F238E27FC236}">
                <a16:creationId xmlns:a16="http://schemas.microsoft.com/office/drawing/2014/main" id="{9BD355E0-A073-7E41-8949-49558CC49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664" y="20542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3" name="Oval 233">
            <a:extLst>
              <a:ext uri="{FF2B5EF4-FFF2-40B4-BE49-F238E27FC236}">
                <a16:creationId xmlns:a16="http://schemas.microsoft.com/office/drawing/2014/main" id="{0B9E3EEE-B316-B54B-A0E7-8355BA770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664" y="20542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4" name="Oval 234">
            <a:extLst>
              <a:ext uri="{FF2B5EF4-FFF2-40B4-BE49-F238E27FC236}">
                <a16:creationId xmlns:a16="http://schemas.microsoft.com/office/drawing/2014/main" id="{46338A69-7FCE-6045-AD8B-F8FBBCA45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1" y="155098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5" name="Oval 235">
            <a:extLst>
              <a:ext uri="{FF2B5EF4-FFF2-40B4-BE49-F238E27FC236}">
                <a16:creationId xmlns:a16="http://schemas.microsoft.com/office/drawing/2014/main" id="{B2D78677-9CFC-B34A-BC12-1E78E5BF8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1" y="155098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6" name="Rectangle 236">
            <a:extLst>
              <a:ext uri="{FF2B5EF4-FFF2-40B4-BE49-F238E27FC236}">
                <a16:creationId xmlns:a16="http://schemas.microsoft.com/office/drawing/2014/main" id="{51C1732E-67F3-0E4C-BB6E-08AD948EB3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831682" y="2574132"/>
            <a:ext cx="1308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Helvetica" pitchFamily="2" charset="0"/>
              </a:rPr>
              <a:t>Temperature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7" name="Oval 237">
            <a:extLst>
              <a:ext uri="{FF2B5EF4-FFF2-40B4-BE49-F238E27FC236}">
                <a16:creationId xmlns:a16="http://schemas.microsoft.com/office/drawing/2014/main" id="{EF03BCC6-4E30-5E43-930B-3EA0D527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664" y="16843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8" name="Oval 238">
            <a:extLst>
              <a:ext uri="{FF2B5EF4-FFF2-40B4-BE49-F238E27FC236}">
                <a16:creationId xmlns:a16="http://schemas.microsoft.com/office/drawing/2014/main" id="{84D0798C-20CC-7549-A0AF-EC0AD66FD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664" y="16843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39" name="Oval 239">
            <a:extLst>
              <a:ext uri="{FF2B5EF4-FFF2-40B4-BE49-F238E27FC236}">
                <a16:creationId xmlns:a16="http://schemas.microsoft.com/office/drawing/2014/main" id="{8868DA35-1547-F249-AE5F-F3CB001BE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64" y="16938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40" name="Oval 240">
            <a:extLst>
              <a:ext uri="{FF2B5EF4-FFF2-40B4-BE49-F238E27FC236}">
                <a16:creationId xmlns:a16="http://schemas.microsoft.com/office/drawing/2014/main" id="{A00D395C-8A9B-F74C-939D-84DDEC5F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64" y="16938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41" name="Rectangle 246">
            <a:extLst>
              <a:ext uri="{FF2B5EF4-FFF2-40B4-BE49-F238E27FC236}">
                <a16:creationId xmlns:a16="http://schemas.microsoft.com/office/drawing/2014/main" id="{041F1BD8-4B6F-9840-BDC3-63FB5FDC5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513" y="1636713"/>
            <a:ext cx="3763962" cy="2743200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42" name="Line 247">
            <a:extLst>
              <a:ext uri="{FF2B5EF4-FFF2-40B4-BE49-F238E27FC236}">
                <a16:creationId xmlns:a16="http://schemas.microsoft.com/office/drawing/2014/main" id="{DF6C37CE-63E9-A74B-A59B-651912B6F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3" y="4379914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43" name="Line 248">
            <a:extLst>
              <a:ext uri="{FF2B5EF4-FFF2-40B4-BE49-F238E27FC236}">
                <a16:creationId xmlns:a16="http://schemas.microsoft.com/office/drawing/2014/main" id="{6E18FD8C-633F-494D-AFE2-72CAC07445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4" y="1636713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44" name="Line 249">
            <a:extLst>
              <a:ext uri="{FF2B5EF4-FFF2-40B4-BE49-F238E27FC236}">
                <a16:creationId xmlns:a16="http://schemas.microsoft.com/office/drawing/2014/main" id="{966D1928-B868-3948-912A-F9BD7CF84D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4" y="4338639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45" name="Rectangle 250">
            <a:extLst>
              <a:ext uri="{FF2B5EF4-FFF2-40B4-BE49-F238E27FC236}">
                <a16:creationId xmlns:a16="http://schemas.microsoft.com/office/drawing/2014/main" id="{6CD62CF4-4BA9-F642-BAB2-E505BD04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40372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46" name="Line 259">
            <a:extLst>
              <a:ext uri="{FF2B5EF4-FFF2-40B4-BE49-F238E27FC236}">
                <a16:creationId xmlns:a16="http://schemas.microsoft.com/office/drawing/2014/main" id="{352718D9-D419-A745-8932-7A426D1B4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9700" y="4338639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47" name="Rectangle 260">
            <a:extLst>
              <a:ext uri="{FF2B5EF4-FFF2-40B4-BE49-F238E27FC236}">
                <a16:creationId xmlns:a16="http://schemas.microsoft.com/office/drawing/2014/main" id="{3CC13730-976C-FA4C-B4AC-018B9D2B4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4403725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10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48" name="Line 269">
            <a:extLst>
              <a:ext uri="{FF2B5EF4-FFF2-40B4-BE49-F238E27FC236}">
                <a16:creationId xmlns:a16="http://schemas.microsoft.com/office/drawing/2014/main" id="{383FDFD3-98E8-694B-8619-C66A880D6D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2475" y="4338639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49" name="Rectangle 270">
            <a:extLst>
              <a:ext uri="{FF2B5EF4-FFF2-40B4-BE49-F238E27FC236}">
                <a16:creationId xmlns:a16="http://schemas.microsoft.com/office/drawing/2014/main" id="{49AD5AC6-57E1-FE45-9CEB-576696FF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5" y="4403725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0" name="Line 271">
            <a:extLst>
              <a:ext uri="{FF2B5EF4-FFF2-40B4-BE49-F238E27FC236}">
                <a16:creationId xmlns:a16="http://schemas.microsoft.com/office/drawing/2014/main" id="{8F51ED6E-770F-D942-841E-F87987AC5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4" y="4379914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51" name="Rectangle 272">
            <a:extLst>
              <a:ext uri="{FF2B5EF4-FFF2-40B4-BE49-F238E27FC236}">
                <a16:creationId xmlns:a16="http://schemas.microsoft.com/office/drawing/2014/main" id="{20B84FDD-3333-DB48-9660-0A8AEC4DC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900" y="4313239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2" name="Line 279">
            <a:extLst>
              <a:ext uri="{FF2B5EF4-FFF2-40B4-BE49-F238E27FC236}">
                <a16:creationId xmlns:a16="http://schemas.microsoft.com/office/drawing/2014/main" id="{CE49D58A-BBD0-7A4A-9C4A-56E525618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4" y="3008314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53" name="Rectangle 280">
            <a:extLst>
              <a:ext uri="{FF2B5EF4-FFF2-40B4-BE49-F238E27FC236}">
                <a16:creationId xmlns:a16="http://schemas.microsoft.com/office/drawing/2014/main" id="{6CE7D929-13A2-A846-BD04-6353176D8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9448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4" name="Line 287">
            <a:extLst>
              <a:ext uri="{FF2B5EF4-FFF2-40B4-BE49-F238E27FC236}">
                <a16:creationId xmlns:a16="http://schemas.microsoft.com/office/drawing/2014/main" id="{49AC6FFA-DD2E-5344-A4C5-65914D674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4" y="1636714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155" name="Rectangle 288">
            <a:extLst>
              <a:ext uri="{FF2B5EF4-FFF2-40B4-BE49-F238E27FC236}">
                <a16:creationId xmlns:a16="http://schemas.microsoft.com/office/drawing/2014/main" id="{1BFCD371-FA5B-484C-88AE-4DB49622E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5732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40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6" name="Oval 289">
            <a:extLst>
              <a:ext uri="{FF2B5EF4-FFF2-40B4-BE49-F238E27FC236}">
                <a16:creationId xmlns:a16="http://schemas.microsoft.com/office/drawing/2014/main" id="{D95031C3-EAED-0643-B12B-DA89F0127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4" y="3594101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7" name="Oval 290">
            <a:extLst>
              <a:ext uri="{FF2B5EF4-FFF2-40B4-BE49-F238E27FC236}">
                <a16:creationId xmlns:a16="http://schemas.microsoft.com/office/drawing/2014/main" id="{D3C60B4E-5503-D34E-9964-78479F6E2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4" y="3594101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8" name="Oval 291">
            <a:extLst>
              <a:ext uri="{FF2B5EF4-FFF2-40B4-BE49-F238E27FC236}">
                <a16:creationId xmlns:a16="http://schemas.microsoft.com/office/drawing/2014/main" id="{4F90795C-6C62-434D-AD8F-ECD7C427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168651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59" name="Oval 292">
            <a:extLst>
              <a:ext uri="{FF2B5EF4-FFF2-40B4-BE49-F238E27FC236}">
                <a16:creationId xmlns:a16="http://schemas.microsoft.com/office/drawing/2014/main" id="{38C3D820-68B5-0F44-B69F-CBF419A52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168651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0" name="Oval 293">
            <a:extLst>
              <a:ext uri="{FF2B5EF4-FFF2-40B4-BE49-F238E27FC236}">
                <a16:creationId xmlns:a16="http://schemas.microsoft.com/office/drawing/2014/main" id="{2A57ECA9-51CE-A94D-A6FF-F9946D5E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4" y="3546475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1" name="Oval 294">
            <a:extLst>
              <a:ext uri="{FF2B5EF4-FFF2-40B4-BE49-F238E27FC236}">
                <a16:creationId xmlns:a16="http://schemas.microsoft.com/office/drawing/2014/main" id="{EE61B14D-2ADC-DD4C-A89E-4A9790596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4" y="3546475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2" name="Oval 295">
            <a:extLst>
              <a:ext uri="{FF2B5EF4-FFF2-40B4-BE49-F238E27FC236}">
                <a16:creationId xmlns:a16="http://schemas.microsoft.com/office/drawing/2014/main" id="{9465C4F4-CE8C-9848-8254-2D7AD5B3C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26" y="3602039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3" name="Oval 296">
            <a:extLst>
              <a:ext uri="{FF2B5EF4-FFF2-40B4-BE49-F238E27FC236}">
                <a16:creationId xmlns:a16="http://schemas.microsoft.com/office/drawing/2014/main" id="{BACFA040-30DB-4A49-9F3D-19650FFA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26" y="3602039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4" name="Oval 297">
            <a:extLst>
              <a:ext uri="{FF2B5EF4-FFF2-40B4-BE49-F238E27FC236}">
                <a16:creationId xmlns:a16="http://schemas.microsoft.com/office/drawing/2014/main" id="{813DDAEC-BBDD-F747-B644-46AE19D67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402014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5" name="Oval 298">
            <a:extLst>
              <a:ext uri="{FF2B5EF4-FFF2-40B4-BE49-F238E27FC236}">
                <a16:creationId xmlns:a16="http://schemas.microsoft.com/office/drawing/2014/main" id="{F0A84BBD-2FEA-0C45-A471-8BD9A6D98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402014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6" name="Oval 299">
            <a:extLst>
              <a:ext uri="{FF2B5EF4-FFF2-40B4-BE49-F238E27FC236}">
                <a16:creationId xmlns:a16="http://schemas.microsoft.com/office/drawing/2014/main" id="{9C199AE4-7F13-7249-9D76-AD8F76D7A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4" y="3192464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7" name="Oval 300">
            <a:extLst>
              <a:ext uri="{FF2B5EF4-FFF2-40B4-BE49-F238E27FC236}">
                <a16:creationId xmlns:a16="http://schemas.microsoft.com/office/drawing/2014/main" id="{EFD2D9EC-F45E-1444-AD39-D61ED1372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4" y="3192464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8" name="Oval 301">
            <a:extLst>
              <a:ext uri="{FF2B5EF4-FFF2-40B4-BE49-F238E27FC236}">
                <a16:creationId xmlns:a16="http://schemas.microsoft.com/office/drawing/2014/main" id="{4EADDFB9-2E41-0D4D-ABA0-37CD9F9C3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00376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69" name="Oval 302">
            <a:extLst>
              <a:ext uri="{FF2B5EF4-FFF2-40B4-BE49-F238E27FC236}">
                <a16:creationId xmlns:a16="http://schemas.microsoft.com/office/drawing/2014/main" id="{FA6736AF-CBF9-B74D-B05E-926B5B6FF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00376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0" name="Oval 303">
            <a:extLst>
              <a:ext uri="{FF2B5EF4-FFF2-40B4-BE49-F238E27FC236}">
                <a16:creationId xmlns:a16="http://schemas.microsoft.com/office/drawing/2014/main" id="{51FEFC81-4057-C84A-B4DA-75B36714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5" y="3192464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1" name="Oval 304">
            <a:extLst>
              <a:ext uri="{FF2B5EF4-FFF2-40B4-BE49-F238E27FC236}">
                <a16:creationId xmlns:a16="http://schemas.microsoft.com/office/drawing/2014/main" id="{23C859FE-B783-D945-9970-5FFA8F23D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5" y="3192464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2" name="Oval 305">
            <a:extLst>
              <a:ext uri="{FF2B5EF4-FFF2-40B4-BE49-F238E27FC236}">
                <a16:creationId xmlns:a16="http://schemas.microsoft.com/office/drawing/2014/main" id="{59766B64-ADBB-1943-9387-AE2A1AABA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735264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3" name="Oval 306">
            <a:extLst>
              <a:ext uri="{FF2B5EF4-FFF2-40B4-BE49-F238E27FC236}">
                <a16:creationId xmlns:a16="http://schemas.microsoft.com/office/drawing/2014/main" id="{65188B55-391D-734C-961E-81D60F23F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735264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4" name="Oval 307">
            <a:extLst>
              <a:ext uri="{FF2B5EF4-FFF2-40B4-BE49-F238E27FC236}">
                <a16:creationId xmlns:a16="http://schemas.microsoft.com/office/drawing/2014/main" id="{16C4B991-6735-464F-83C7-526518605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2976564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5" name="Oval 308">
            <a:extLst>
              <a:ext uri="{FF2B5EF4-FFF2-40B4-BE49-F238E27FC236}">
                <a16:creationId xmlns:a16="http://schemas.microsoft.com/office/drawing/2014/main" id="{8A7593EE-9F2F-B94A-82E6-1572BA77D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2976564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6" name="Oval 309">
            <a:extLst>
              <a:ext uri="{FF2B5EF4-FFF2-40B4-BE49-F238E27FC236}">
                <a16:creationId xmlns:a16="http://schemas.microsoft.com/office/drawing/2014/main" id="{B4537EA9-98D0-DE46-B0ED-FEF5F6D1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9" y="2800350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7" name="Oval 310">
            <a:extLst>
              <a:ext uri="{FF2B5EF4-FFF2-40B4-BE49-F238E27FC236}">
                <a16:creationId xmlns:a16="http://schemas.microsoft.com/office/drawing/2014/main" id="{A62656E4-3452-AE44-8744-2C1F2C224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9" y="2800350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8" name="Oval 311">
            <a:extLst>
              <a:ext uri="{FF2B5EF4-FFF2-40B4-BE49-F238E27FC236}">
                <a16:creationId xmlns:a16="http://schemas.microsoft.com/office/drawing/2014/main" id="{0A65949A-7287-9A42-AA27-6A2DB971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2919414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79" name="Oval 312">
            <a:extLst>
              <a:ext uri="{FF2B5EF4-FFF2-40B4-BE49-F238E27FC236}">
                <a16:creationId xmlns:a16="http://schemas.microsoft.com/office/drawing/2014/main" id="{B03BEDEA-7708-F346-B3B9-09D06ED12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2919414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0" name="Oval 313">
            <a:extLst>
              <a:ext uri="{FF2B5EF4-FFF2-40B4-BE49-F238E27FC236}">
                <a16:creationId xmlns:a16="http://schemas.microsoft.com/office/drawing/2014/main" id="{AEDE8755-9957-1743-A00A-CC24E1626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9" y="2566989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1" name="Oval 314">
            <a:extLst>
              <a:ext uri="{FF2B5EF4-FFF2-40B4-BE49-F238E27FC236}">
                <a16:creationId xmlns:a16="http://schemas.microsoft.com/office/drawing/2014/main" id="{E5C6801B-8D7C-054B-ADB3-A9C25506B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9" y="2566989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2" name="Oval 315">
            <a:extLst>
              <a:ext uri="{FF2B5EF4-FFF2-40B4-BE49-F238E27FC236}">
                <a16:creationId xmlns:a16="http://schemas.microsoft.com/office/drawing/2014/main" id="{6FCF86B8-75AA-3249-BE5E-8EA300E68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1" y="2855914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3" name="Oval 316">
            <a:extLst>
              <a:ext uri="{FF2B5EF4-FFF2-40B4-BE49-F238E27FC236}">
                <a16:creationId xmlns:a16="http://schemas.microsoft.com/office/drawing/2014/main" id="{96A124F3-FC57-694E-8507-54411293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1" y="2855914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4" name="Oval 317">
            <a:extLst>
              <a:ext uri="{FF2B5EF4-FFF2-40B4-BE49-F238E27FC236}">
                <a16:creationId xmlns:a16="http://schemas.microsoft.com/office/drawing/2014/main" id="{871D8C01-782D-D640-A57D-B4110A819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2535239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5" name="Oval 318">
            <a:extLst>
              <a:ext uri="{FF2B5EF4-FFF2-40B4-BE49-F238E27FC236}">
                <a16:creationId xmlns:a16="http://schemas.microsoft.com/office/drawing/2014/main" id="{9283D04D-65EA-F246-81C1-5032A2063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2535239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6" name="Oval 319">
            <a:extLst>
              <a:ext uri="{FF2B5EF4-FFF2-40B4-BE49-F238E27FC236}">
                <a16:creationId xmlns:a16="http://schemas.microsoft.com/office/drawing/2014/main" id="{13C312AE-16A4-1D49-8483-DE07BB4D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9" y="2462214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7" name="Oval 320">
            <a:extLst>
              <a:ext uri="{FF2B5EF4-FFF2-40B4-BE49-F238E27FC236}">
                <a16:creationId xmlns:a16="http://schemas.microsoft.com/office/drawing/2014/main" id="{DB52843D-9219-DD4F-B973-C84837D80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9" y="2462214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8" name="Oval 321">
            <a:extLst>
              <a:ext uri="{FF2B5EF4-FFF2-40B4-BE49-F238E27FC236}">
                <a16:creationId xmlns:a16="http://schemas.microsoft.com/office/drawing/2014/main" id="{46256C34-472A-F447-879A-BBBBC404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4" y="2422526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89" name="Oval 322">
            <a:extLst>
              <a:ext uri="{FF2B5EF4-FFF2-40B4-BE49-F238E27FC236}">
                <a16:creationId xmlns:a16="http://schemas.microsoft.com/office/drawing/2014/main" id="{05A81D02-A48C-6E4E-BF4D-C01A4A9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4" y="2422526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0" name="Oval 323">
            <a:extLst>
              <a:ext uri="{FF2B5EF4-FFF2-40B4-BE49-F238E27FC236}">
                <a16:creationId xmlns:a16="http://schemas.microsoft.com/office/drawing/2014/main" id="{EFBF9073-B223-D746-939A-422B4174B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4" y="2190750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1" name="Oval 324">
            <a:extLst>
              <a:ext uri="{FF2B5EF4-FFF2-40B4-BE49-F238E27FC236}">
                <a16:creationId xmlns:a16="http://schemas.microsoft.com/office/drawing/2014/main" id="{FC8424A1-0374-D043-BFFC-9D36FABC6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4" y="2190750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2" name="Oval 325">
            <a:extLst>
              <a:ext uri="{FF2B5EF4-FFF2-40B4-BE49-F238E27FC236}">
                <a16:creationId xmlns:a16="http://schemas.microsoft.com/office/drawing/2014/main" id="{72EA57F8-1DB2-E846-BC5C-EAABC9C8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2446339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3" name="Oval 326">
            <a:extLst>
              <a:ext uri="{FF2B5EF4-FFF2-40B4-BE49-F238E27FC236}">
                <a16:creationId xmlns:a16="http://schemas.microsoft.com/office/drawing/2014/main" id="{FFB6009E-DD35-F946-907A-B3555BEA3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2446339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4" name="Oval 327">
            <a:extLst>
              <a:ext uri="{FF2B5EF4-FFF2-40B4-BE49-F238E27FC236}">
                <a16:creationId xmlns:a16="http://schemas.microsoft.com/office/drawing/2014/main" id="{78FF83B9-4532-F14B-AFB0-FD1D2FAC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1822450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5" name="Oval 328">
            <a:extLst>
              <a:ext uri="{FF2B5EF4-FFF2-40B4-BE49-F238E27FC236}">
                <a16:creationId xmlns:a16="http://schemas.microsoft.com/office/drawing/2014/main" id="{D9F16621-2232-5441-AB0B-5B00D1255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1822450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2196" name="Text Box 332">
            <a:extLst>
              <a:ext uri="{FF2B5EF4-FFF2-40B4-BE49-F238E27FC236}">
                <a16:creationId xmlns:a16="http://schemas.microsoft.com/office/drawing/2014/main" id="{52A95109-3C2F-8C45-B6F1-C5DC34AD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5443538"/>
            <a:ext cx="165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Given examples</a:t>
            </a:r>
          </a:p>
        </p:txBody>
      </p:sp>
      <p:pic>
        <p:nvPicPr>
          <p:cNvPr id="42197" name="Picture 333" descr="txp_fig">
            <a:extLst>
              <a:ext uri="{FF2B5EF4-FFF2-40B4-BE49-F238E27FC236}">
                <a16:creationId xmlns:a16="http://schemas.microsoft.com/office/drawing/2014/main" id="{6D8CE7DB-B429-C64F-A637-E12A349C75F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5495926"/>
            <a:ext cx="21526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198" name="Text Box 334">
            <a:extLst>
              <a:ext uri="{FF2B5EF4-FFF2-40B4-BE49-F238E27FC236}">
                <a16:creationId xmlns:a16="http://schemas.microsoft.com/office/drawing/2014/main" id="{096D1C3B-133D-004B-9090-6208A7F59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5948363"/>
            <a:ext cx="845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Predict</a:t>
            </a:r>
          </a:p>
        </p:txBody>
      </p:sp>
      <p:pic>
        <p:nvPicPr>
          <p:cNvPr id="42199" name="Picture 337" descr="txp_fig">
            <a:extLst>
              <a:ext uri="{FF2B5EF4-FFF2-40B4-BE49-F238E27FC236}">
                <a16:creationId xmlns:a16="http://schemas.microsoft.com/office/drawing/2014/main" id="{3A56C428-FD60-4242-9BDA-8F7EE814DA6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60737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200" name="Picture 338" descr="txp_fig">
            <a:extLst>
              <a:ext uri="{FF2B5EF4-FFF2-40B4-BE49-F238E27FC236}">
                <a16:creationId xmlns:a16="http://schemas.microsoft.com/office/drawing/2014/main" id="{4D29CE98-64E2-D240-9808-3D1AE4B1FEF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6" y="6084888"/>
            <a:ext cx="842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201" name="Text Box 339">
            <a:extLst>
              <a:ext uri="{FF2B5EF4-FFF2-40B4-BE49-F238E27FC236}">
                <a16:creationId xmlns:a16="http://schemas.microsoft.com/office/drawing/2014/main" id="{CA03FC64-F31D-2448-A2F3-82E7471D9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6034088"/>
            <a:ext cx="1849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given a new point</a:t>
            </a:r>
          </a:p>
        </p:txBody>
      </p:sp>
    </p:spTree>
    <p:extLst>
      <p:ext uri="{BB962C8B-B14F-4D97-AF65-F5344CB8AC3E}">
        <p14:creationId xmlns:p14="http://schemas.microsoft.com/office/powerpoint/2010/main" val="177189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2">
            <a:extLst>
              <a:ext uri="{FF2B5EF4-FFF2-40B4-BE49-F238E27FC236}">
                <a16:creationId xmlns:a16="http://schemas.microsoft.com/office/drawing/2014/main" id="{0C4AC8EC-92E1-5C4D-A22A-DE155D9ED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6276" y="26273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1" name="Line 3">
            <a:extLst>
              <a:ext uri="{FF2B5EF4-FFF2-40B4-BE49-F238E27FC236}">
                <a16:creationId xmlns:a16="http://schemas.microsoft.com/office/drawing/2014/main" id="{CA6E80EA-0345-824A-B8A6-FF367D1DCF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4" y="2159000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1089CEF8-2725-D048-AA73-7EA2D1BDE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3" y="4379914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D3357F3B-4E61-1648-99F5-68AF60DEB5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4" y="1636713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9C99C4D6-CBE5-B244-92E7-F6E7D60E25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4" y="4338639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F2B71D6E-EE4E-6242-9321-5D5C7B85D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40372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6" name="Line 10">
            <a:extLst>
              <a:ext uri="{FF2B5EF4-FFF2-40B4-BE49-F238E27FC236}">
                <a16:creationId xmlns:a16="http://schemas.microsoft.com/office/drawing/2014/main" id="{D259B749-0AED-2148-B9D7-BEC92909E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2475" y="4338639"/>
            <a:ext cx="1588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Rectangle 11">
            <a:extLst>
              <a:ext uri="{FF2B5EF4-FFF2-40B4-BE49-F238E27FC236}">
                <a16:creationId xmlns:a16="http://schemas.microsoft.com/office/drawing/2014/main" id="{5D740E60-7D70-5942-B931-FE9441829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5" y="4403725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8" name="Line 12">
            <a:extLst>
              <a:ext uri="{FF2B5EF4-FFF2-40B4-BE49-F238E27FC236}">
                <a16:creationId xmlns:a16="http://schemas.microsoft.com/office/drawing/2014/main" id="{745F79CB-7F90-F54E-BC24-7515DFD4C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4" y="4379914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ectangle 13">
            <a:extLst>
              <a:ext uri="{FF2B5EF4-FFF2-40B4-BE49-F238E27FC236}">
                <a16:creationId xmlns:a16="http://schemas.microsoft.com/office/drawing/2014/main" id="{0816BAB7-4C56-9745-9F4F-A7308352E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900" y="4313239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0" name="Line 14">
            <a:extLst>
              <a:ext uri="{FF2B5EF4-FFF2-40B4-BE49-F238E27FC236}">
                <a16:creationId xmlns:a16="http://schemas.microsoft.com/office/drawing/2014/main" id="{0106DC37-7E10-0043-8F62-AE8E184AC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4" y="3008314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ectangle 15">
            <a:extLst>
              <a:ext uri="{FF2B5EF4-FFF2-40B4-BE49-F238E27FC236}">
                <a16:creationId xmlns:a16="http://schemas.microsoft.com/office/drawing/2014/main" id="{1F2EDD8D-BCA9-2249-AB3D-13B2C4354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9448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2" name="Line 16">
            <a:extLst>
              <a:ext uri="{FF2B5EF4-FFF2-40B4-BE49-F238E27FC236}">
                <a16:creationId xmlns:a16="http://schemas.microsoft.com/office/drawing/2014/main" id="{84563671-1B40-CC41-BF80-4356EB90E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8514" y="1636714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Rectangle 17">
            <a:extLst>
              <a:ext uri="{FF2B5EF4-FFF2-40B4-BE49-F238E27FC236}">
                <a16:creationId xmlns:a16="http://schemas.microsoft.com/office/drawing/2014/main" id="{EFCBF868-B30F-2046-870F-3320CAC45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5732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40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4" name="Oval 18">
            <a:extLst>
              <a:ext uri="{FF2B5EF4-FFF2-40B4-BE49-F238E27FC236}">
                <a16:creationId xmlns:a16="http://schemas.microsoft.com/office/drawing/2014/main" id="{1BD861D0-8084-4E40-B5B7-CCF19258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4" y="3594101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5" name="Oval 19">
            <a:extLst>
              <a:ext uri="{FF2B5EF4-FFF2-40B4-BE49-F238E27FC236}">
                <a16:creationId xmlns:a16="http://schemas.microsoft.com/office/drawing/2014/main" id="{FEBB8087-0D9E-994E-A13C-F22ED9683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4" y="3594101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6" name="Oval 20">
            <a:extLst>
              <a:ext uri="{FF2B5EF4-FFF2-40B4-BE49-F238E27FC236}">
                <a16:creationId xmlns:a16="http://schemas.microsoft.com/office/drawing/2014/main" id="{515E75EC-76FF-5843-8A5A-FB957F60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168651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7" name="Oval 21">
            <a:extLst>
              <a:ext uri="{FF2B5EF4-FFF2-40B4-BE49-F238E27FC236}">
                <a16:creationId xmlns:a16="http://schemas.microsoft.com/office/drawing/2014/main" id="{BE73B0CB-B3E5-384B-B74B-B5DF98A1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168651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8" name="Oval 22">
            <a:extLst>
              <a:ext uri="{FF2B5EF4-FFF2-40B4-BE49-F238E27FC236}">
                <a16:creationId xmlns:a16="http://schemas.microsoft.com/office/drawing/2014/main" id="{1099A70D-A316-824D-824A-0863EE753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4" y="3546475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29" name="Oval 23">
            <a:extLst>
              <a:ext uri="{FF2B5EF4-FFF2-40B4-BE49-F238E27FC236}">
                <a16:creationId xmlns:a16="http://schemas.microsoft.com/office/drawing/2014/main" id="{BE754910-E9F0-924E-B383-08EE1A96E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4" y="3546475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0" name="Oval 24">
            <a:extLst>
              <a:ext uri="{FF2B5EF4-FFF2-40B4-BE49-F238E27FC236}">
                <a16:creationId xmlns:a16="http://schemas.microsoft.com/office/drawing/2014/main" id="{0C18B099-D764-1C4F-B974-35CD3FF65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26" y="3602039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1" name="Oval 25">
            <a:extLst>
              <a:ext uri="{FF2B5EF4-FFF2-40B4-BE49-F238E27FC236}">
                <a16:creationId xmlns:a16="http://schemas.microsoft.com/office/drawing/2014/main" id="{D2CF20C6-055F-3342-8CDB-BCC1D0C43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26" y="3602039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2" name="Oval 26">
            <a:extLst>
              <a:ext uri="{FF2B5EF4-FFF2-40B4-BE49-F238E27FC236}">
                <a16:creationId xmlns:a16="http://schemas.microsoft.com/office/drawing/2014/main" id="{98C55C03-0A68-8A4E-9922-E1B942D9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402014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3" name="Oval 27">
            <a:extLst>
              <a:ext uri="{FF2B5EF4-FFF2-40B4-BE49-F238E27FC236}">
                <a16:creationId xmlns:a16="http://schemas.microsoft.com/office/drawing/2014/main" id="{68E42E36-14C4-C44D-AA16-280A2447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402014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4" name="Oval 28">
            <a:extLst>
              <a:ext uri="{FF2B5EF4-FFF2-40B4-BE49-F238E27FC236}">
                <a16:creationId xmlns:a16="http://schemas.microsoft.com/office/drawing/2014/main" id="{B171468B-8328-9840-9986-80F4734B7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4" y="3192464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5" name="Oval 29">
            <a:extLst>
              <a:ext uri="{FF2B5EF4-FFF2-40B4-BE49-F238E27FC236}">
                <a16:creationId xmlns:a16="http://schemas.microsoft.com/office/drawing/2014/main" id="{7FA927AD-9E0E-724D-A4C0-571F65821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4" y="3192464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6" name="Oval 30">
            <a:extLst>
              <a:ext uri="{FF2B5EF4-FFF2-40B4-BE49-F238E27FC236}">
                <a16:creationId xmlns:a16="http://schemas.microsoft.com/office/drawing/2014/main" id="{BD7DA6B6-CA84-2742-9C60-60AC855D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00376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7" name="Oval 31">
            <a:extLst>
              <a:ext uri="{FF2B5EF4-FFF2-40B4-BE49-F238E27FC236}">
                <a16:creationId xmlns:a16="http://schemas.microsoft.com/office/drawing/2014/main" id="{93E9E21B-1600-1841-94F4-1F56748AB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00376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8" name="Oval 32">
            <a:extLst>
              <a:ext uri="{FF2B5EF4-FFF2-40B4-BE49-F238E27FC236}">
                <a16:creationId xmlns:a16="http://schemas.microsoft.com/office/drawing/2014/main" id="{BA3A272A-5879-9B4F-BF5E-AD57495A8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5" y="3192464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39" name="Oval 33">
            <a:extLst>
              <a:ext uri="{FF2B5EF4-FFF2-40B4-BE49-F238E27FC236}">
                <a16:creationId xmlns:a16="http://schemas.microsoft.com/office/drawing/2014/main" id="{C4712AA2-2EF7-4E40-A610-96CBE3EB5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5" y="3192464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0" name="Oval 34">
            <a:extLst>
              <a:ext uri="{FF2B5EF4-FFF2-40B4-BE49-F238E27FC236}">
                <a16:creationId xmlns:a16="http://schemas.microsoft.com/office/drawing/2014/main" id="{260D62C3-FCA9-F540-B26B-8C68A01D3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735264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1" name="Oval 35">
            <a:extLst>
              <a:ext uri="{FF2B5EF4-FFF2-40B4-BE49-F238E27FC236}">
                <a16:creationId xmlns:a16="http://schemas.microsoft.com/office/drawing/2014/main" id="{481B88B2-3E0B-CB48-A4B4-B1206A9E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735264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2" name="Oval 36">
            <a:extLst>
              <a:ext uri="{FF2B5EF4-FFF2-40B4-BE49-F238E27FC236}">
                <a16:creationId xmlns:a16="http://schemas.microsoft.com/office/drawing/2014/main" id="{F17CCC05-D2FF-AE44-B6D6-8A0042DDF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2976564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3" name="Oval 37">
            <a:extLst>
              <a:ext uri="{FF2B5EF4-FFF2-40B4-BE49-F238E27FC236}">
                <a16:creationId xmlns:a16="http://schemas.microsoft.com/office/drawing/2014/main" id="{DB773080-8785-2042-9A90-2D8CFEC8D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2976564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4" name="Oval 38">
            <a:extLst>
              <a:ext uri="{FF2B5EF4-FFF2-40B4-BE49-F238E27FC236}">
                <a16:creationId xmlns:a16="http://schemas.microsoft.com/office/drawing/2014/main" id="{6F06636C-5257-D24A-B9E1-31D51B4FD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9" y="2800350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5" name="Oval 39">
            <a:extLst>
              <a:ext uri="{FF2B5EF4-FFF2-40B4-BE49-F238E27FC236}">
                <a16:creationId xmlns:a16="http://schemas.microsoft.com/office/drawing/2014/main" id="{278E0DDE-2BC4-F34A-B71C-D4FC4D73A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9" y="2800350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6" name="Oval 40">
            <a:extLst>
              <a:ext uri="{FF2B5EF4-FFF2-40B4-BE49-F238E27FC236}">
                <a16:creationId xmlns:a16="http://schemas.microsoft.com/office/drawing/2014/main" id="{6E62C39E-9F49-8641-A0E2-E3FAEA29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2919414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7" name="Oval 41">
            <a:extLst>
              <a:ext uri="{FF2B5EF4-FFF2-40B4-BE49-F238E27FC236}">
                <a16:creationId xmlns:a16="http://schemas.microsoft.com/office/drawing/2014/main" id="{5D843DE0-2B85-7048-B82C-6B0150228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2919414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8" name="Oval 42">
            <a:extLst>
              <a:ext uri="{FF2B5EF4-FFF2-40B4-BE49-F238E27FC236}">
                <a16:creationId xmlns:a16="http://schemas.microsoft.com/office/drawing/2014/main" id="{7B862282-D1FC-ED40-AA2F-41103FE32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9" y="2566989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49" name="Oval 43">
            <a:extLst>
              <a:ext uri="{FF2B5EF4-FFF2-40B4-BE49-F238E27FC236}">
                <a16:creationId xmlns:a16="http://schemas.microsoft.com/office/drawing/2014/main" id="{791E426C-87EB-A245-835E-5C560D98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9" y="2566989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0" name="Oval 44">
            <a:extLst>
              <a:ext uri="{FF2B5EF4-FFF2-40B4-BE49-F238E27FC236}">
                <a16:creationId xmlns:a16="http://schemas.microsoft.com/office/drawing/2014/main" id="{A9EB676F-5909-C948-9A00-5344A17E7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1" y="2855914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1" name="Oval 45">
            <a:extLst>
              <a:ext uri="{FF2B5EF4-FFF2-40B4-BE49-F238E27FC236}">
                <a16:creationId xmlns:a16="http://schemas.microsoft.com/office/drawing/2014/main" id="{C17F77AE-8A5D-EC47-9509-855ECF4D8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1" y="2855914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2" name="Oval 46">
            <a:extLst>
              <a:ext uri="{FF2B5EF4-FFF2-40B4-BE49-F238E27FC236}">
                <a16:creationId xmlns:a16="http://schemas.microsoft.com/office/drawing/2014/main" id="{7977E700-359F-DD49-AD40-82197DCB1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2535239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3" name="Oval 47">
            <a:extLst>
              <a:ext uri="{FF2B5EF4-FFF2-40B4-BE49-F238E27FC236}">
                <a16:creationId xmlns:a16="http://schemas.microsoft.com/office/drawing/2014/main" id="{68F43FAE-4F7A-4B40-A44F-802C06AA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2535239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4" name="Oval 48">
            <a:extLst>
              <a:ext uri="{FF2B5EF4-FFF2-40B4-BE49-F238E27FC236}">
                <a16:creationId xmlns:a16="http://schemas.microsoft.com/office/drawing/2014/main" id="{3BA76AB8-C8AA-2946-9238-5A56A3494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9" y="2462214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5" name="Oval 49">
            <a:extLst>
              <a:ext uri="{FF2B5EF4-FFF2-40B4-BE49-F238E27FC236}">
                <a16:creationId xmlns:a16="http://schemas.microsoft.com/office/drawing/2014/main" id="{EEBED02B-46CF-4345-B276-8077D87FC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9" y="2462214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6" name="Oval 50">
            <a:extLst>
              <a:ext uri="{FF2B5EF4-FFF2-40B4-BE49-F238E27FC236}">
                <a16:creationId xmlns:a16="http://schemas.microsoft.com/office/drawing/2014/main" id="{1BB8ED0D-7D21-CE43-BCD3-6EA647D03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4" y="2422526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7" name="Oval 51">
            <a:extLst>
              <a:ext uri="{FF2B5EF4-FFF2-40B4-BE49-F238E27FC236}">
                <a16:creationId xmlns:a16="http://schemas.microsoft.com/office/drawing/2014/main" id="{C8EE484F-E441-F046-B392-CB7D2EA51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4" y="2422526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8" name="Oval 52">
            <a:extLst>
              <a:ext uri="{FF2B5EF4-FFF2-40B4-BE49-F238E27FC236}">
                <a16:creationId xmlns:a16="http://schemas.microsoft.com/office/drawing/2014/main" id="{1A6F3AA9-1F4F-CD45-A250-1370546CF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4" y="2190750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59" name="Oval 53">
            <a:extLst>
              <a:ext uri="{FF2B5EF4-FFF2-40B4-BE49-F238E27FC236}">
                <a16:creationId xmlns:a16="http://schemas.microsoft.com/office/drawing/2014/main" id="{497D74B0-4207-6E47-8EB0-13DF1872C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4" y="2190750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60" name="Oval 54">
            <a:extLst>
              <a:ext uri="{FF2B5EF4-FFF2-40B4-BE49-F238E27FC236}">
                <a16:creationId xmlns:a16="http://schemas.microsoft.com/office/drawing/2014/main" id="{5294AC7F-27AA-A24E-BA94-30E80A3FC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2446339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61" name="Oval 55">
            <a:extLst>
              <a:ext uri="{FF2B5EF4-FFF2-40B4-BE49-F238E27FC236}">
                <a16:creationId xmlns:a16="http://schemas.microsoft.com/office/drawing/2014/main" id="{EA9DF46C-E1C5-604C-9D7A-3C989D7E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50" y="2446339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62" name="Oval 56">
            <a:extLst>
              <a:ext uri="{FF2B5EF4-FFF2-40B4-BE49-F238E27FC236}">
                <a16:creationId xmlns:a16="http://schemas.microsoft.com/office/drawing/2014/main" id="{78056D26-8AE4-904A-910A-DCDF030C9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1822450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63" name="Oval 57">
            <a:extLst>
              <a:ext uri="{FF2B5EF4-FFF2-40B4-BE49-F238E27FC236}">
                <a16:creationId xmlns:a16="http://schemas.microsoft.com/office/drawing/2014/main" id="{51647E6A-CF6D-D24A-B771-E3B6B59D1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1822450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3064" name="Group 58">
            <a:extLst>
              <a:ext uri="{FF2B5EF4-FFF2-40B4-BE49-F238E27FC236}">
                <a16:creationId xmlns:a16="http://schemas.microsoft.com/office/drawing/2014/main" id="{54610C9C-C87C-9E44-BAFF-98B94E1BF183}"/>
              </a:ext>
            </a:extLst>
          </p:cNvPr>
          <p:cNvGrpSpPr>
            <a:grpSpLocks/>
          </p:cNvGrpSpPr>
          <p:nvPr/>
        </p:nvGrpSpPr>
        <p:grpSpPr bwMode="auto">
          <a:xfrm>
            <a:off x="6699250" y="1228726"/>
            <a:ext cx="3252788" cy="3654425"/>
            <a:chOff x="2396" y="1789"/>
            <a:chExt cx="2049" cy="2302"/>
          </a:xfrm>
        </p:grpSpPr>
        <p:sp>
          <p:nvSpPr>
            <p:cNvPr id="43355" name="Freeform 59">
              <a:extLst>
                <a:ext uri="{FF2B5EF4-FFF2-40B4-BE49-F238E27FC236}">
                  <a16:creationId xmlns:a16="http://schemas.microsoft.com/office/drawing/2014/main" id="{309BB714-BDF3-714D-AB96-25AE0317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1789"/>
              <a:ext cx="789" cy="1649"/>
            </a:xfrm>
            <a:custGeom>
              <a:avLst/>
              <a:gdLst>
                <a:gd name="T0" fmla="*/ 789 w 789"/>
                <a:gd name="T1" fmla="*/ 1649 h 1649"/>
                <a:gd name="T2" fmla="*/ 789 w 789"/>
                <a:gd name="T3" fmla="*/ 515 h 1649"/>
                <a:gd name="T4" fmla="*/ 0 w 789"/>
                <a:gd name="T5" fmla="*/ 0 h 1649"/>
                <a:gd name="T6" fmla="*/ 0 w 789"/>
                <a:gd name="T7" fmla="*/ 1133 h 1649"/>
                <a:gd name="T8" fmla="*/ 789 w 789"/>
                <a:gd name="T9" fmla="*/ 1649 h 16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1649"/>
                <a:gd name="T17" fmla="*/ 789 w 789"/>
                <a:gd name="T18" fmla="*/ 1649 h 16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1649">
                  <a:moveTo>
                    <a:pt x="789" y="1649"/>
                  </a:moveTo>
                  <a:lnTo>
                    <a:pt x="789" y="515"/>
                  </a:lnTo>
                  <a:lnTo>
                    <a:pt x="0" y="0"/>
                  </a:lnTo>
                  <a:lnTo>
                    <a:pt x="0" y="1133"/>
                  </a:lnTo>
                  <a:lnTo>
                    <a:pt x="789" y="16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56" name="Freeform 60">
              <a:extLst>
                <a:ext uri="{FF2B5EF4-FFF2-40B4-BE49-F238E27FC236}">
                  <a16:creationId xmlns:a16="http://schemas.microsoft.com/office/drawing/2014/main" id="{2500B5CD-E503-0446-BE67-1AFAF6D4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1789"/>
              <a:ext cx="789" cy="1649"/>
            </a:xfrm>
            <a:custGeom>
              <a:avLst/>
              <a:gdLst>
                <a:gd name="T0" fmla="*/ 789 w 789"/>
                <a:gd name="T1" fmla="*/ 1649 h 1649"/>
                <a:gd name="T2" fmla="*/ 789 w 789"/>
                <a:gd name="T3" fmla="*/ 515 h 1649"/>
                <a:gd name="T4" fmla="*/ 0 w 789"/>
                <a:gd name="T5" fmla="*/ 0 h 1649"/>
                <a:gd name="T6" fmla="*/ 0 w 789"/>
                <a:gd name="T7" fmla="*/ 1133 h 1649"/>
                <a:gd name="T8" fmla="*/ 789 w 789"/>
                <a:gd name="T9" fmla="*/ 1649 h 16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1649"/>
                <a:gd name="T17" fmla="*/ 789 w 789"/>
                <a:gd name="T18" fmla="*/ 1649 h 16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1649">
                  <a:moveTo>
                    <a:pt x="789" y="1649"/>
                  </a:moveTo>
                  <a:lnTo>
                    <a:pt x="789" y="515"/>
                  </a:lnTo>
                  <a:lnTo>
                    <a:pt x="0" y="0"/>
                  </a:lnTo>
                  <a:lnTo>
                    <a:pt x="0" y="1133"/>
                  </a:lnTo>
                  <a:lnTo>
                    <a:pt x="789" y="1649"/>
                  </a:ln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57" name="Freeform 61">
              <a:extLst>
                <a:ext uri="{FF2B5EF4-FFF2-40B4-BE49-F238E27FC236}">
                  <a16:creationId xmlns:a16="http://schemas.microsoft.com/office/drawing/2014/main" id="{A9B597F2-46F8-CF4A-A19D-7E31F2CC1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922"/>
              <a:ext cx="1824" cy="917"/>
            </a:xfrm>
            <a:custGeom>
              <a:avLst/>
              <a:gdLst>
                <a:gd name="T0" fmla="*/ 790 w 1824"/>
                <a:gd name="T1" fmla="*/ 917 h 917"/>
                <a:gd name="T2" fmla="*/ 0 w 1824"/>
                <a:gd name="T3" fmla="*/ 396 h 917"/>
                <a:gd name="T4" fmla="*/ 1035 w 1824"/>
                <a:gd name="T5" fmla="*/ 0 h 917"/>
                <a:gd name="T6" fmla="*/ 1824 w 1824"/>
                <a:gd name="T7" fmla="*/ 516 h 917"/>
                <a:gd name="T8" fmla="*/ 790 w 1824"/>
                <a:gd name="T9" fmla="*/ 917 h 9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17"/>
                <a:gd name="T17" fmla="*/ 1824 w 1824"/>
                <a:gd name="T18" fmla="*/ 917 h 9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17">
                  <a:moveTo>
                    <a:pt x="790" y="917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824" y="516"/>
                  </a:lnTo>
                  <a:lnTo>
                    <a:pt x="790" y="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58" name="Freeform 62">
              <a:extLst>
                <a:ext uri="{FF2B5EF4-FFF2-40B4-BE49-F238E27FC236}">
                  <a16:creationId xmlns:a16="http://schemas.microsoft.com/office/drawing/2014/main" id="{8DEDBFE3-AC97-A740-A4C8-77B5C12C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922"/>
              <a:ext cx="1824" cy="917"/>
            </a:xfrm>
            <a:custGeom>
              <a:avLst/>
              <a:gdLst>
                <a:gd name="T0" fmla="*/ 790 w 1824"/>
                <a:gd name="T1" fmla="*/ 917 h 917"/>
                <a:gd name="T2" fmla="*/ 0 w 1824"/>
                <a:gd name="T3" fmla="*/ 396 h 917"/>
                <a:gd name="T4" fmla="*/ 1035 w 1824"/>
                <a:gd name="T5" fmla="*/ 0 h 917"/>
                <a:gd name="T6" fmla="*/ 1824 w 1824"/>
                <a:gd name="T7" fmla="*/ 516 h 917"/>
                <a:gd name="T8" fmla="*/ 790 w 1824"/>
                <a:gd name="T9" fmla="*/ 917 h 9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17"/>
                <a:gd name="T17" fmla="*/ 1824 w 1824"/>
                <a:gd name="T18" fmla="*/ 917 h 9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17">
                  <a:moveTo>
                    <a:pt x="790" y="917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824" y="516"/>
                  </a:lnTo>
                  <a:lnTo>
                    <a:pt x="790" y="917"/>
                  </a:ln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59" name="Freeform 63">
              <a:extLst>
                <a:ext uri="{FF2B5EF4-FFF2-40B4-BE49-F238E27FC236}">
                  <a16:creationId xmlns:a16="http://schemas.microsoft.com/office/drawing/2014/main" id="{6D49B018-ABDE-6143-BAC1-671DB888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1789"/>
              <a:ext cx="1035" cy="1529"/>
            </a:xfrm>
            <a:custGeom>
              <a:avLst/>
              <a:gdLst>
                <a:gd name="T0" fmla="*/ 0 w 1035"/>
                <a:gd name="T1" fmla="*/ 1529 h 1529"/>
                <a:gd name="T2" fmla="*/ 0 w 1035"/>
                <a:gd name="T3" fmla="*/ 396 h 1529"/>
                <a:gd name="T4" fmla="*/ 1035 w 1035"/>
                <a:gd name="T5" fmla="*/ 0 h 1529"/>
                <a:gd name="T6" fmla="*/ 1035 w 1035"/>
                <a:gd name="T7" fmla="*/ 1133 h 1529"/>
                <a:gd name="T8" fmla="*/ 0 w 1035"/>
                <a:gd name="T9" fmla="*/ 1529 h 1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1529"/>
                <a:gd name="T17" fmla="*/ 1035 w 1035"/>
                <a:gd name="T18" fmla="*/ 1529 h 1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1529">
                  <a:moveTo>
                    <a:pt x="0" y="1529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035" y="1133"/>
                  </a:lnTo>
                  <a:lnTo>
                    <a:pt x="0" y="1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0" name="Freeform 64">
              <a:extLst>
                <a:ext uri="{FF2B5EF4-FFF2-40B4-BE49-F238E27FC236}">
                  <a16:creationId xmlns:a16="http://schemas.microsoft.com/office/drawing/2014/main" id="{1078259F-2CD9-644A-BEC4-E34515D4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1789"/>
              <a:ext cx="1035" cy="1529"/>
            </a:xfrm>
            <a:custGeom>
              <a:avLst/>
              <a:gdLst>
                <a:gd name="T0" fmla="*/ 0 w 1035"/>
                <a:gd name="T1" fmla="*/ 1529 h 1529"/>
                <a:gd name="T2" fmla="*/ 0 w 1035"/>
                <a:gd name="T3" fmla="*/ 396 h 1529"/>
                <a:gd name="T4" fmla="*/ 1035 w 1035"/>
                <a:gd name="T5" fmla="*/ 0 h 1529"/>
                <a:gd name="T6" fmla="*/ 1035 w 1035"/>
                <a:gd name="T7" fmla="*/ 1133 h 1529"/>
                <a:gd name="T8" fmla="*/ 0 w 1035"/>
                <a:gd name="T9" fmla="*/ 1529 h 1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1529"/>
                <a:gd name="T17" fmla="*/ 1035 w 1035"/>
                <a:gd name="T18" fmla="*/ 1529 h 1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1529">
                  <a:moveTo>
                    <a:pt x="0" y="1529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035" y="1133"/>
                  </a:lnTo>
                  <a:lnTo>
                    <a:pt x="0" y="1529"/>
                  </a:ln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1" name="Freeform 65">
              <a:extLst>
                <a:ext uri="{FF2B5EF4-FFF2-40B4-BE49-F238E27FC236}">
                  <a16:creationId xmlns:a16="http://schemas.microsoft.com/office/drawing/2014/main" id="{3A252CBB-F7AE-274A-8A56-F5C6AD3E9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9" y="2179"/>
              <a:ext cx="790" cy="1648"/>
            </a:xfrm>
            <a:custGeom>
              <a:avLst/>
              <a:gdLst>
                <a:gd name="T0" fmla="*/ 1013516 w 132"/>
                <a:gd name="T1" fmla="*/ 2125464 h 275"/>
                <a:gd name="T2" fmla="*/ 0 w 132"/>
                <a:gd name="T3" fmla="*/ 1461326 h 275"/>
                <a:gd name="T4" fmla="*/ 0 w 132"/>
                <a:gd name="T5" fmla="*/ 0 h 275"/>
                <a:gd name="T6" fmla="*/ 0 60000 65536"/>
                <a:gd name="T7" fmla="*/ 0 60000 65536"/>
                <a:gd name="T8" fmla="*/ 0 60000 65536"/>
                <a:gd name="T9" fmla="*/ 0 w 132"/>
                <a:gd name="T10" fmla="*/ 0 h 275"/>
                <a:gd name="T11" fmla="*/ 132 w 132"/>
                <a:gd name="T12" fmla="*/ 275 h 2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5">
                  <a:moveTo>
                    <a:pt x="132" y="275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2" name="Freeform 66">
              <a:extLst>
                <a:ext uri="{FF2B5EF4-FFF2-40B4-BE49-F238E27FC236}">
                  <a16:creationId xmlns:a16="http://schemas.microsoft.com/office/drawing/2014/main" id="{6407F3C3-BDDD-4447-845A-851483A14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" y="2083"/>
              <a:ext cx="796" cy="1654"/>
            </a:xfrm>
            <a:custGeom>
              <a:avLst/>
              <a:gdLst>
                <a:gd name="T0" fmla="*/ 1021292 w 133"/>
                <a:gd name="T1" fmla="*/ 2133240 h 276"/>
                <a:gd name="T2" fmla="*/ 0 w 133"/>
                <a:gd name="T3" fmla="*/ 1461339 h 276"/>
                <a:gd name="T4" fmla="*/ 0 w 133"/>
                <a:gd name="T5" fmla="*/ 0 h 276"/>
                <a:gd name="T6" fmla="*/ 0 60000 65536"/>
                <a:gd name="T7" fmla="*/ 0 60000 65536"/>
                <a:gd name="T8" fmla="*/ 0 60000 65536"/>
                <a:gd name="T9" fmla="*/ 0 w 133"/>
                <a:gd name="T10" fmla="*/ 0 h 276"/>
                <a:gd name="T11" fmla="*/ 133 w 133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6">
                  <a:moveTo>
                    <a:pt x="133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3" name="Freeform 67">
              <a:extLst>
                <a:ext uri="{FF2B5EF4-FFF2-40B4-BE49-F238E27FC236}">
                  <a16:creationId xmlns:a16="http://schemas.microsoft.com/office/drawing/2014/main" id="{40E63D6E-34D3-2D44-904E-A339F925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" y="1987"/>
              <a:ext cx="795" cy="1654"/>
            </a:xfrm>
            <a:custGeom>
              <a:avLst/>
              <a:gdLst>
                <a:gd name="T0" fmla="*/ 1014904 w 133"/>
                <a:gd name="T1" fmla="*/ 2133240 h 276"/>
                <a:gd name="T2" fmla="*/ 0 w 133"/>
                <a:gd name="T3" fmla="*/ 1461339 h 276"/>
                <a:gd name="T4" fmla="*/ 0 w 133"/>
                <a:gd name="T5" fmla="*/ 0 h 276"/>
                <a:gd name="T6" fmla="*/ 0 60000 65536"/>
                <a:gd name="T7" fmla="*/ 0 60000 65536"/>
                <a:gd name="T8" fmla="*/ 0 60000 65536"/>
                <a:gd name="T9" fmla="*/ 0 w 133"/>
                <a:gd name="T10" fmla="*/ 0 h 276"/>
                <a:gd name="T11" fmla="*/ 133 w 133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6">
                  <a:moveTo>
                    <a:pt x="133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4" name="Freeform 68">
              <a:extLst>
                <a:ext uri="{FF2B5EF4-FFF2-40B4-BE49-F238E27FC236}">
                  <a16:creationId xmlns:a16="http://schemas.microsoft.com/office/drawing/2014/main" id="{D0DA0610-A83A-7543-8994-D2E785A35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" y="1897"/>
              <a:ext cx="795" cy="1648"/>
            </a:xfrm>
            <a:custGeom>
              <a:avLst/>
              <a:gdLst>
                <a:gd name="T0" fmla="*/ 1014904 w 133"/>
                <a:gd name="T1" fmla="*/ 2125464 h 275"/>
                <a:gd name="T2" fmla="*/ 0 w 133"/>
                <a:gd name="T3" fmla="*/ 1461326 h 275"/>
                <a:gd name="T4" fmla="*/ 0 w 133"/>
                <a:gd name="T5" fmla="*/ 0 h 275"/>
                <a:gd name="T6" fmla="*/ 0 60000 65536"/>
                <a:gd name="T7" fmla="*/ 0 60000 65536"/>
                <a:gd name="T8" fmla="*/ 0 60000 65536"/>
                <a:gd name="T9" fmla="*/ 0 w 133"/>
                <a:gd name="T10" fmla="*/ 0 h 275"/>
                <a:gd name="T11" fmla="*/ 133 w 133"/>
                <a:gd name="T12" fmla="*/ 275 h 2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5">
                  <a:moveTo>
                    <a:pt x="133" y="275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5" name="Freeform 69">
              <a:extLst>
                <a:ext uri="{FF2B5EF4-FFF2-40B4-BE49-F238E27FC236}">
                  <a16:creationId xmlns:a16="http://schemas.microsoft.com/office/drawing/2014/main" id="{30BEDBEB-18FC-5443-A81B-2D4050229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01"/>
              <a:ext cx="789" cy="1655"/>
            </a:xfrm>
            <a:custGeom>
              <a:avLst/>
              <a:gdLst>
                <a:gd name="T0" fmla="*/ 1007129 w 132"/>
                <a:gd name="T1" fmla="*/ 2139699 h 276"/>
                <a:gd name="T2" fmla="*/ 0 w 132"/>
                <a:gd name="T3" fmla="*/ 1464831 h 276"/>
                <a:gd name="T4" fmla="*/ 0 w 132"/>
                <a:gd name="T5" fmla="*/ 0 h 276"/>
                <a:gd name="T6" fmla="*/ 0 60000 65536"/>
                <a:gd name="T7" fmla="*/ 0 60000 65536"/>
                <a:gd name="T8" fmla="*/ 0 60000 65536"/>
                <a:gd name="T9" fmla="*/ 0 w 132"/>
                <a:gd name="T10" fmla="*/ 0 h 276"/>
                <a:gd name="T11" fmla="*/ 132 w 132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6">
                  <a:moveTo>
                    <a:pt x="132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6" name="Freeform 70">
              <a:extLst>
                <a:ext uri="{FF2B5EF4-FFF2-40B4-BE49-F238E27FC236}">
                  <a16:creationId xmlns:a16="http://schemas.microsoft.com/office/drawing/2014/main" id="{53A30B23-53B0-0549-A9A5-38F23B9CB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2292"/>
              <a:ext cx="1040" cy="1529"/>
            </a:xfrm>
            <a:custGeom>
              <a:avLst/>
              <a:gdLst>
                <a:gd name="T0" fmla="*/ 0 w 174"/>
                <a:gd name="T1" fmla="*/ 1976404 h 255"/>
                <a:gd name="T2" fmla="*/ 1327279 w 174"/>
                <a:gd name="T3" fmla="*/ 1464614 h 255"/>
                <a:gd name="T4" fmla="*/ 1327279 w 174"/>
                <a:gd name="T5" fmla="*/ 0 h 255"/>
                <a:gd name="T6" fmla="*/ 0 60000 65536"/>
                <a:gd name="T7" fmla="*/ 0 60000 65536"/>
                <a:gd name="T8" fmla="*/ 0 60000 65536"/>
                <a:gd name="T9" fmla="*/ 0 w 174"/>
                <a:gd name="T10" fmla="*/ 0 h 255"/>
                <a:gd name="T11" fmla="*/ 174 w 17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255">
                  <a:moveTo>
                    <a:pt x="0" y="255"/>
                  </a:moveTo>
                  <a:lnTo>
                    <a:pt x="174" y="189"/>
                  </a:lnTo>
                  <a:lnTo>
                    <a:pt x="17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7" name="Freeform 71">
              <a:extLst>
                <a:ext uri="{FF2B5EF4-FFF2-40B4-BE49-F238E27FC236}">
                  <a16:creationId xmlns:a16="http://schemas.microsoft.com/office/drawing/2014/main" id="{BD7AD788-131B-1F4D-A5FA-DF055CF60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2137"/>
              <a:ext cx="1040" cy="1528"/>
            </a:xfrm>
            <a:custGeom>
              <a:avLst/>
              <a:gdLst>
                <a:gd name="T0" fmla="*/ 0 w 174"/>
                <a:gd name="T1" fmla="*/ 1969946 h 255"/>
                <a:gd name="T2" fmla="*/ 1327279 w 174"/>
                <a:gd name="T3" fmla="*/ 1460690 h 255"/>
                <a:gd name="T4" fmla="*/ 1327279 w 174"/>
                <a:gd name="T5" fmla="*/ 0 h 255"/>
                <a:gd name="T6" fmla="*/ 0 60000 65536"/>
                <a:gd name="T7" fmla="*/ 0 60000 65536"/>
                <a:gd name="T8" fmla="*/ 0 60000 65536"/>
                <a:gd name="T9" fmla="*/ 0 w 174"/>
                <a:gd name="T10" fmla="*/ 0 h 255"/>
                <a:gd name="T11" fmla="*/ 174 w 17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255">
                  <a:moveTo>
                    <a:pt x="0" y="255"/>
                  </a:moveTo>
                  <a:lnTo>
                    <a:pt x="174" y="189"/>
                  </a:lnTo>
                  <a:lnTo>
                    <a:pt x="17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8" name="Freeform 72">
              <a:extLst>
                <a:ext uri="{FF2B5EF4-FFF2-40B4-BE49-F238E27FC236}">
                  <a16:creationId xmlns:a16="http://schemas.microsoft.com/office/drawing/2014/main" id="{2123E079-E446-9B42-BBBF-95E85AA0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987"/>
              <a:ext cx="1035" cy="1528"/>
            </a:xfrm>
            <a:custGeom>
              <a:avLst/>
              <a:gdLst>
                <a:gd name="T0" fmla="*/ 0 w 173"/>
                <a:gd name="T1" fmla="*/ 1969946 h 255"/>
                <a:gd name="T2" fmla="*/ 1325925 w 173"/>
                <a:gd name="T3" fmla="*/ 1460690 h 255"/>
                <a:gd name="T4" fmla="*/ 1325925 w 173"/>
                <a:gd name="T5" fmla="*/ 0 h 255"/>
                <a:gd name="T6" fmla="*/ 0 60000 65536"/>
                <a:gd name="T7" fmla="*/ 0 60000 65536"/>
                <a:gd name="T8" fmla="*/ 0 60000 65536"/>
                <a:gd name="T9" fmla="*/ 0 w 173"/>
                <a:gd name="T10" fmla="*/ 0 h 255"/>
                <a:gd name="T11" fmla="*/ 173 w 173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255">
                  <a:moveTo>
                    <a:pt x="0" y="255"/>
                  </a:moveTo>
                  <a:lnTo>
                    <a:pt x="173" y="189"/>
                  </a:lnTo>
                  <a:lnTo>
                    <a:pt x="17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9" name="Freeform 73">
              <a:extLst>
                <a:ext uri="{FF2B5EF4-FFF2-40B4-BE49-F238E27FC236}">
                  <a16:creationId xmlns:a16="http://schemas.microsoft.com/office/drawing/2014/main" id="{859E0118-9EFA-E444-8F97-9DCE950B6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1831"/>
              <a:ext cx="1035" cy="1535"/>
            </a:xfrm>
            <a:custGeom>
              <a:avLst/>
              <a:gdLst>
                <a:gd name="T0" fmla="*/ 0 w 173"/>
                <a:gd name="T1" fmla="*/ 1984179 h 256"/>
                <a:gd name="T2" fmla="*/ 1325925 w 173"/>
                <a:gd name="T3" fmla="*/ 1464624 h 256"/>
                <a:gd name="T4" fmla="*/ 1325925 w 173"/>
                <a:gd name="T5" fmla="*/ 0 h 256"/>
                <a:gd name="T6" fmla="*/ 0 60000 65536"/>
                <a:gd name="T7" fmla="*/ 0 60000 65536"/>
                <a:gd name="T8" fmla="*/ 0 60000 65536"/>
                <a:gd name="T9" fmla="*/ 0 w 173"/>
                <a:gd name="T10" fmla="*/ 0 h 256"/>
                <a:gd name="T11" fmla="*/ 173 w 173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256">
                  <a:moveTo>
                    <a:pt x="0" y="256"/>
                  </a:moveTo>
                  <a:lnTo>
                    <a:pt x="173" y="189"/>
                  </a:lnTo>
                  <a:lnTo>
                    <a:pt x="17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0" name="Freeform 74">
              <a:extLst>
                <a:ext uri="{FF2B5EF4-FFF2-40B4-BE49-F238E27FC236}">
                  <a16:creationId xmlns:a16="http://schemas.microsoft.com/office/drawing/2014/main" id="{E5579369-98A4-9A4F-8B3C-44265D309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808"/>
              <a:ext cx="1824" cy="522"/>
            </a:xfrm>
            <a:custGeom>
              <a:avLst/>
              <a:gdLst>
                <a:gd name="T0" fmla="*/ 0 w 305"/>
                <a:gd name="T1" fmla="*/ 520992 h 87"/>
                <a:gd name="T2" fmla="*/ 1323925 w 305"/>
                <a:gd name="T3" fmla="*/ 0 h 87"/>
                <a:gd name="T4" fmla="*/ 2333015 w 305"/>
                <a:gd name="T5" fmla="*/ 676512 h 87"/>
                <a:gd name="T6" fmla="*/ 0 60000 65536"/>
                <a:gd name="T7" fmla="*/ 0 60000 65536"/>
                <a:gd name="T8" fmla="*/ 0 60000 65536"/>
                <a:gd name="T9" fmla="*/ 0 w 305"/>
                <a:gd name="T10" fmla="*/ 0 h 87"/>
                <a:gd name="T11" fmla="*/ 305 w 305"/>
                <a:gd name="T12" fmla="*/ 87 h 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7">
                  <a:moveTo>
                    <a:pt x="0" y="67"/>
                  </a:moveTo>
                  <a:lnTo>
                    <a:pt x="173" y="0"/>
                  </a:lnTo>
                  <a:lnTo>
                    <a:pt x="305" y="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1" name="Freeform 75">
              <a:extLst>
                <a:ext uri="{FF2B5EF4-FFF2-40B4-BE49-F238E27FC236}">
                  <a16:creationId xmlns:a16="http://schemas.microsoft.com/office/drawing/2014/main" id="{E755937E-B553-B348-A80C-739F5E6C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544"/>
              <a:ext cx="1824" cy="516"/>
            </a:xfrm>
            <a:custGeom>
              <a:avLst/>
              <a:gdLst>
                <a:gd name="T0" fmla="*/ 0 w 305"/>
                <a:gd name="T1" fmla="*/ 513216 h 86"/>
                <a:gd name="T2" fmla="*/ 1323925 w 305"/>
                <a:gd name="T3" fmla="*/ 0 h 86"/>
                <a:gd name="T4" fmla="*/ 2333015 w 305"/>
                <a:gd name="T5" fmla="*/ 668736 h 86"/>
                <a:gd name="T6" fmla="*/ 0 60000 65536"/>
                <a:gd name="T7" fmla="*/ 0 60000 65536"/>
                <a:gd name="T8" fmla="*/ 0 60000 65536"/>
                <a:gd name="T9" fmla="*/ 0 w 305"/>
                <a:gd name="T10" fmla="*/ 0 h 86"/>
                <a:gd name="T11" fmla="*/ 305 w 305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6">
                  <a:moveTo>
                    <a:pt x="0" y="66"/>
                  </a:moveTo>
                  <a:lnTo>
                    <a:pt x="173" y="0"/>
                  </a:lnTo>
                  <a:lnTo>
                    <a:pt x="305" y="8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2" name="Freeform 76">
              <a:extLst>
                <a:ext uri="{FF2B5EF4-FFF2-40B4-BE49-F238E27FC236}">
                  <a16:creationId xmlns:a16="http://schemas.microsoft.com/office/drawing/2014/main" id="{72548433-768A-2B46-820C-F78DEDEDE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274"/>
              <a:ext cx="1824" cy="522"/>
            </a:xfrm>
            <a:custGeom>
              <a:avLst/>
              <a:gdLst>
                <a:gd name="T0" fmla="*/ 0 w 305"/>
                <a:gd name="T1" fmla="*/ 520992 h 87"/>
                <a:gd name="T2" fmla="*/ 1323925 w 305"/>
                <a:gd name="T3" fmla="*/ 0 h 87"/>
                <a:gd name="T4" fmla="*/ 2333015 w 305"/>
                <a:gd name="T5" fmla="*/ 676512 h 87"/>
                <a:gd name="T6" fmla="*/ 0 60000 65536"/>
                <a:gd name="T7" fmla="*/ 0 60000 65536"/>
                <a:gd name="T8" fmla="*/ 0 60000 65536"/>
                <a:gd name="T9" fmla="*/ 0 w 305"/>
                <a:gd name="T10" fmla="*/ 0 h 87"/>
                <a:gd name="T11" fmla="*/ 305 w 305"/>
                <a:gd name="T12" fmla="*/ 87 h 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7">
                  <a:moveTo>
                    <a:pt x="0" y="67"/>
                  </a:moveTo>
                  <a:lnTo>
                    <a:pt x="173" y="0"/>
                  </a:lnTo>
                  <a:lnTo>
                    <a:pt x="305" y="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3" name="Freeform 77">
              <a:extLst>
                <a:ext uri="{FF2B5EF4-FFF2-40B4-BE49-F238E27FC236}">
                  <a16:creationId xmlns:a16="http://schemas.microsoft.com/office/drawing/2014/main" id="{740D28A7-334A-5D4C-958B-06324543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011"/>
              <a:ext cx="1824" cy="515"/>
            </a:xfrm>
            <a:custGeom>
              <a:avLst/>
              <a:gdLst>
                <a:gd name="T0" fmla="*/ 0 w 305"/>
                <a:gd name="T1" fmla="*/ 507892 h 86"/>
                <a:gd name="T2" fmla="*/ 1323925 w 305"/>
                <a:gd name="T3" fmla="*/ 0 h 86"/>
                <a:gd name="T4" fmla="*/ 2333015 w 305"/>
                <a:gd name="T5" fmla="*/ 662272 h 86"/>
                <a:gd name="T6" fmla="*/ 0 60000 65536"/>
                <a:gd name="T7" fmla="*/ 0 60000 65536"/>
                <a:gd name="T8" fmla="*/ 0 60000 65536"/>
                <a:gd name="T9" fmla="*/ 0 w 305"/>
                <a:gd name="T10" fmla="*/ 0 h 86"/>
                <a:gd name="T11" fmla="*/ 305 w 305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6">
                  <a:moveTo>
                    <a:pt x="0" y="66"/>
                  </a:moveTo>
                  <a:lnTo>
                    <a:pt x="173" y="0"/>
                  </a:lnTo>
                  <a:lnTo>
                    <a:pt x="305" y="8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4" name="Line 78">
              <a:extLst>
                <a:ext uri="{FF2B5EF4-FFF2-40B4-BE49-F238E27FC236}">
                  <a16:creationId xmlns:a16="http://schemas.microsoft.com/office/drawing/2014/main" id="{3CBC01E9-49BE-F34F-8FE7-CE1EC873D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3438"/>
              <a:ext cx="1034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5" name="Freeform 79">
              <a:extLst>
                <a:ext uri="{FF2B5EF4-FFF2-40B4-BE49-F238E27FC236}">
                  <a16:creationId xmlns:a16="http://schemas.microsoft.com/office/drawing/2014/main" id="{8FD6E1C1-3711-AE44-B5E7-CB4E5CC1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185"/>
              <a:ext cx="790" cy="1654"/>
            </a:xfrm>
            <a:custGeom>
              <a:avLst/>
              <a:gdLst>
                <a:gd name="T0" fmla="*/ 1013516 w 132"/>
                <a:gd name="T1" fmla="*/ 2133240 h 276"/>
                <a:gd name="T2" fmla="*/ 0 w 132"/>
                <a:gd name="T3" fmla="*/ 1461339 h 276"/>
                <a:gd name="T4" fmla="*/ 0 w 132"/>
                <a:gd name="T5" fmla="*/ 0 h 276"/>
                <a:gd name="T6" fmla="*/ 0 60000 65536"/>
                <a:gd name="T7" fmla="*/ 0 60000 65536"/>
                <a:gd name="T8" fmla="*/ 0 60000 65536"/>
                <a:gd name="T9" fmla="*/ 0 w 132"/>
                <a:gd name="T10" fmla="*/ 0 h 276"/>
                <a:gd name="T11" fmla="*/ 132 w 132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6">
                  <a:moveTo>
                    <a:pt x="132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6" name="Line 80">
              <a:extLst>
                <a:ext uri="{FF2B5EF4-FFF2-40B4-BE49-F238E27FC236}">
                  <a16:creationId xmlns:a16="http://schemas.microsoft.com/office/drawing/2014/main" id="{30F62E7A-AF6C-2948-AC58-D31607063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9" y="3827"/>
              <a:ext cx="24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7" name="Rectangle 81">
              <a:extLst>
                <a:ext uri="{FF2B5EF4-FFF2-40B4-BE49-F238E27FC236}">
                  <a16:creationId xmlns:a16="http://schemas.microsoft.com/office/drawing/2014/main" id="{495D9202-9299-9143-B5B5-D9E9E68B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3857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78" name="Line 82">
              <a:extLst>
                <a:ext uri="{FF2B5EF4-FFF2-40B4-BE49-F238E27FC236}">
                  <a16:creationId xmlns:a16="http://schemas.microsoft.com/office/drawing/2014/main" id="{BCF0490C-B661-C341-A202-0B6E320F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4" y="3737"/>
              <a:ext cx="2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9" name="Rectangle 83">
              <a:extLst>
                <a:ext uri="{FF2B5EF4-FFF2-40B4-BE49-F238E27FC236}">
                  <a16:creationId xmlns:a16="http://schemas.microsoft.com/office/drawing/2014/main" id="{1EA8B840-9D03-0946-A972-FA2ED9F2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3761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10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80" name="Line 84">
              <a:extLst>
                <a:ext uri="{FF2B5EF4-FFF2-40B4-BE49-F238E27FC236}">
                  <a16:creationId xmlns:a16="http://schemas.microsoft.com/office/drawing/2014/main" id="{68FF324E-5934-9943-821E-1996394E9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9" y="3641"/>
              <a:ext cx="24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1" name="Rectangle 85">
              <a:extLst>
                <a:ext uri="{FF2B5EF4-FFF2-40B4-BE49-F238E27FC236}">
                  <a16:creationId xmlns:a16="http://schemas.microsoft.com/office/drawing/2014/main" id="{D29E8CC8-BD1F-214D-8166-437E0E84B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3671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20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82" name="Line 86">
              <a:extLst>
                <a:ext uri="{FF2B5EF4-FFF2-40B4-BE49-F238E27FC236}">
                  <a16:creationId xmlns:a16="http://schemas.microsoft.com/office/drawing/2014/main" id="{F731D5B6-27DA-2044-A96C-068D8C34A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545"/>
              <a:ext cx="24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3" name="Rectangle 87">
              <a:extLst>
                <a:ext uri="{FF2B5EF4-FFF2-40B4-BE49-F238E27FC236}">
                  <a16:creationId xmlns:a16="http://schemas.microsoft.com/office/drawing/2014/main" id="{162003E7-997E-E24C-A57D-A93F83698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575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30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84" name="Line 88">
              <a:extLst>
                <a:ext uri="{FF2B5EF4-FFF2-40B4-BE49-F238E27FC236}">
                  <a16:creationId xmlns:a16="http://schemas.microsoft.com/office/drawing/2014/main" id="{B6468D64-1778-3145-934B-65DF5DF22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3" y="3456"/>
              <a:ext cx="2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5" name="Rectangle 89">
              <a:extLst>
                <a:ext uri="{FF2B5EF4-FFF2-40B4-BE49-F238E27FC236}">
                  <a16:creationId xmlns:a16="http://schemas.microsoft.com/office/drawing/2014/main" id="{C8DDF775-6FB6-E849-9CF1-094166E50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" y="3480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40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86" name="Line 90">
              <a:extLst>
                <a:ext uri="{FF2B5EF4-FFF2-40B4-BE49-F238E27FC236}">
                  <a16:creationId xmlns:a16="http://schemas.microsoft.com/office/drawing/2014/main" id="{F62B605B-F09D-9343-BDAB-6DA9EF335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3" y="3821"/>
              <a:ext cx="2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7" name="Rectangle 91">
              <a:extLst>
                <a:ext uri="{FF2B5EF4-FFF2-40B4-BE49-F238E27FC236}">
                  <a16:creationId xmlns:a16="http://schemas.microsoft.com/office/drawing/2014/main" id="{7B1B70F4-397A-4545-A8BA-4282495FE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" y="3839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88" name="Line 92">
              <a:extLst>
                <a:ext uri="{FF2B5EF4-FFF2-40B4-BE49-F238E27FC236}">
                  <a16:creationId xmlns:a16="http://schemas.microsoft.com/office/drawing/2014/main" id="{83BC2519-9F9E-EC40-BCD8-76B667DF6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0" y="3665"/>
              <a:ext cx="2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9" name="Rectangle 93">
              <a:extLst>
                <a:ext uri="{FF2B5EF4-FFF2-40B4-BE49-F238E27FC236}">
                  <a16:creationId xmlns:a16="http://schemas.microsoft.com/office/drawing/2014/main" id="{0A0FE2B8-4B35-FA48-87A0-CD74A37E9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689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10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90" name="Line 94">
              <a:extLst>
                <a:ext uri="{FF2B5EF4-FFF2-40B4-BE49-F238E27FC236}">
                  <a16:creationId xmlns:a16="http://schemas.microsoft.com/office/drawing/2014/main" id="{BA2C8397-E3CB-4F40-B018-5C0E3DCD1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6" y="3515"/>
              <a:ext cx="2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1" name="Rectangle 95">
              <a:extLst>
                <a:ext uri="{FF2B5EF4-FFF2-40B4-BE49-F238E27FC236}">
                  <a16:creationId xmlns:a16="http://schemas.microsoft.com/office/drawing/2014/main" id="{1F0CD112-6BBE-BA4F-BC95-28E8AA6AD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3533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20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92" name="Line 96">
              <a:extLst>
                <a:ext uri="{FF2B5EF4-FFF2-40B4-BE49-F238E27FC236}">
                  <a16:creationId xmlns:a16="http://schemas.microsoft.com/office/drawing/2014/main" id="{268F50E7-FB15-454E-BC6D-C5B62AB75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3" y="3366"/>
              <a:ext cx="2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3" name="Rectangle 97">
              <a:extLst>
                <a:ext uri="{FF2B5EF4-FFF2-40B4-BE49-F238E27FC236}">
                  <a16:creationId xmlns:a16="http://schemas.microsoft.com/office/drawing/2014/main" id="{E202D8B3-D3BE-AF45-A1F9-797C35A12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" y="3384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30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94" name="Line 98">
              <a:extLst>
                <a:ext uri="{FF2B5EF4-FFF2-40B4-BE49-F238E27FC236}">
                  <a16:creationId xmlns:a16="http://schemas.microsoft.com/office/drawing/2014/main" id="{05B26239-5158-F349-B15A-FBEDF001F9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87" y="3192"/>
              <a:ext cx="24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5" name="Rectangle 99">
              <a:extLst>
                <a:ext uri="{FF2B5EF4-FFF2-40B4-BE49-F238E27FC236}">
                  <a16:creationId xmlns:a16="http://schemas.microsoft.com/office/drawing/2014/main" id="{42050A9D-DD97-0443-8A0E-3F915757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3132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20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96" name="Line 100">
              <a:extLst>
                <a:ext uri="{FF2B5EF4-FFF2-40B4-BE49-F238E27FC236}">
                  <a16:creationId xmlns:a16="http://schemas.microsoft.com/office/drawing/2014/main" id="{1C82ECF8-32DE-0243-8647-88EC643A7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87" y="2922"/>
              <a:ext cx="24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7" name="Rectangle 101">
              <a:extLst>
                <a:ext uri="{FF2B5EF4-FFF2-40B4-BE49-F238E27FC236}">
                  <a16:creationId xmlns:a16="http://schemas.microsoft.com/office/drawing/2014/main" id="{42506A76-4B8D-8F46-BB96-39DFE43ED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862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22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398" name="Line 102">
              <a:extLst>
                <a:ext uri="{FF2B5EF4-FFF2-40B4-BE49-F238E27FC236}">
                  <a16:creationId xmlns:a16="http://schemas.microsoft.com/office/drawing/2014/main" id="{4EB74246-7EFD-D541-88BE-EADDDB5109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87" y="2658"/>
              <a:ext cx="24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9" name="Rectangle 103">
              <a:extLst>
                <a:ext uri="{FF2B5EF4-FFF2-40B4-BE49-F238E27FC236}">
                  <a16:creationId xmlns:a16="http://schemas.microsoft.com/office/drawing/2014/main" id="{3D02BF24-D829-EB48-8360-B16CFCB9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598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24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00" name="Line 104">
              <a:extLst>
                <a:ext uri="{FF2B5EF4-FFF2-40B4-BE49-F238E27FC236}">
                  <a16:creationId xmlns:a16="http://schemas.microsoft.com/office/drawing/2014/main" id="{B38549E7-2F67-FE4F-966E-0759E56FB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87" y="2394"/>
              <a:ext cx="2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1" name="Rectangle 105">
              <a:extLst>
                <a:ext uri="{FF2B5EF4-FFF2-40B4-BE49-F238E27FC236}">
                  <a16:creationId xmlns:a16="http://schemas.microsoft.com/office/drawing/2014/main" id="{AA14F3A7-4197-1243-9896-42A6D616D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328"/>
              <a:ext cx="8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solidFill>
                    <a:srgbClr val="000000"/>
                  </a:solidFill>
                  <a:latin typeface="Helvetica" pitchFamily="2" charset="0"/>
                </a:rPr>
                <a:t>26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02" name="Freeform 106">
              <a:extLst>
                <a:ext uri="{FF2B5EF4-FFF2-40B4-BE49-F238E27FC236}">
                  <a16:creationId xmlns:a16="http://schemas.microsoft.com/office/drawing/2014/main" id="{F70EB453-A0CF-F04E-82F1-CE685591C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3246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3" name="Freeform 107">
              <a:extLst>
                <a:ext uri="{FF2B5EF4-FFF2-40B4-BE49-F238E27FC236}">
                  <a16:creationId xmlns:a16="http://schemas.microsoft.com/office/drawing/2014/main" id="{C0325156-81CF-9449-953A-E4CCBDA22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3246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4" name="Oval 108">
              <a:extLst>
                <a:ext uri="{FF2B5EF4-FFF2-40B4-BE49-F238E27FC236}">
                  <a16:creationId xmlns:a16="http://schemas.microsoft.com/office/drawing/2014/main" id="{0AFEFF23-1106-144E-B3C6-5E39B094A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307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05" name="Oval 109">
              <a:extLst>
                <a:ext uri="{FF2B5EF4-FFF2-40B4-BE49-F238E27FC236}">
                  <a16:creationId xmlns:a16="http://schemas.microsoft.com/office/drawing/2014/main" id="{C93044FE-6766-244D-844B-49B1C0367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3078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06" name="Freeform 110">
              <a:extLst>
                <a:ext uri="{FF2B5EF4-FFF2-40B4-BE49-F238E27FC236}">
                  <a16:creationId xmlns:a16="http://schemas.microsoft.com/office/drawing/2014/main" id="{8FD7CB9F-885F-5549-80AB-4F73A3C4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3246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7" name="Freeform 111">
              <a:extLst>
                <a:ext uri="{FF2B5EF4-FFF2-40B4-BE49-F238E27FC236}">
                  <a16:creationId xmlns:a16="http://schemas.microsoft.com/office/drawing/2014/main" id="{08238364-808D-CF40-9FDD-C47D4B95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3246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31104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8" name="Freeform 112">
              <a:extLst>
                <a:ext uri="{FF2B5EF4-FFF2-40B4-BE49-F238E27FC236}">
                  <a16:creationId xmlns:a16="http://schemas.microsoft.com/office/drawing/2014/main" id="{3ABAE7C7-66EE-6A46-ADDE-737D7038D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3108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9" name="Freeform 113">
              <a:extLst>
                <a:ext uri="{FF2B5EF4-FFF2-40B4-BE49-F238E27FC236}">
                  <a16:creationId xmlns:a16="http://schemas.microsoft.com/office/drawing/2014/main" id="{4E99FB66-8FDD-6E46-9466-C616F089E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3108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78848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0" name="Freeform 114">
              <a:extLst>
                <a:ext uri="{FF2B5EF4-FFF2-40B4-BE49-F238E27FC236}">
                  <a16:creationId xmlns:a16="http://schemas.microsoft.com/office/drawing/2014/main" id="{425E3059-C28E-F349-AB64-1C453E29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" y="3270"/>
              <a:ext cx="114" cy="156"/>
            </a:xfrm>
            <a:custGeom>
              <a:avLst/>
              <a:gdLst>
                <a:gd name="T0" fmla="*/ 0 w 114"/>
                <a:gd name="T1" fmla="*/ 156 h 156"/>
                <a:gd name="T2" fmla="*/ 114 w 114"/>
                <a:gd name="T3" fmla="*/ 138 h 156"/>
                <a:gd name="T4" fmla="*/ 36 w 114"/>
                <a:gd name="T5" fmla="*/ 0 h 156"/>
                <a:gd name="T6" fmla="*/ 0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0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1" name="Freeform 115">
              <a:extLst>
                <a:ext uri="{FF2B5EF4-FFF2-40B4-BE49-F238E27FC236}">
                  <a16:creationId xmlns:a16="http://schemas.microsoft.com/office/drawing/2014/main" id="{2D1F693D-2301-9141-B685-B9E7CA70B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" y="3270"/>
              <a:ext cx="114" cy="156"/>
            </a:xfrm>
            <a:custGeom>
              <a:avLst/>
              <a:gdLst>
                <a:gd name="T0" fmla="*/ 0 w 19"/>
                <a:gd name="T1" fmla="*/ 202176 h 26"/>
                <a:gd name="T2" fmla="*/ 147744 w 19"/>
                <a:gd name="T3" fmla="*/ 178848 h 26"/>
                <a:gd name="T4" fmla="*/ 46656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2" name="Oval 116">
              <a:extLst>
                <a:ext uri="{FF2B5EF4-FFF2-40B4-BE49-F238E27FC236}">
                  <a16:creationId xmlns:a16="http://schemas.microsoft.com/office/drawing/2014/main" id="{55B14EE8-F405-E94F-9883-322F3282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295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13" name="Oval 117">
              <a:extLst>
                <a:ext uri="{FF2B5EF4-FFF2-40B4-BE49-F238E27FC236}">
                  <a16:creationId xmlns:a16="http://schemas.microsoft.com/office/drawing/2014/main" id="{D6B570CC-A3CA-0644-9D52-420B0B93C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2958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14" name="Freeform 118">
              <a:extLst>
                <a:ext uri="{FF2B5EF4-FFF2-40B4-BE49-F238E27FC236}">
                  <a16:creationId xmlns:a16="http://schemas.microsoft.com/office/drawing/2014/main" id="{E04881FF-800A-4342-A741-5B30CBA8A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2970"/>
              <a:ext cx="114" cy="156"/>
            </a:xfrm>
            <a:custGeom>
              <a:avLst/>
              <a:gdLst>
                <a:gd name="T0" fmla="*/ 0 w 114"/>
                <a:gd name="T1" fmla="*/ 156 h 156"/>
                <a:gd name="T2" fmla="*/ 114 w 114"/>
                <a:gd name="T3" fmla="*/ 138 h 156"/>
                <a:gd name="T4" fmla="*/ 36 w 114"/>
                <a:gd name="T5" fmla="*/ 0 h 156"/>
                <a:gd name="T6" fmla="*/ 0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5" name="Freeform 119">
              <a:extLst>
                <a:ext uri="{FF2B5EF4-FFF2-40B4-BE49-F238E27FC236}">
                  <a16:creationId xmlns:a16="http://schemas.microsoft.com/office/drawing/2014/main" id="{DD5E9EFD-10DD-D940-A4B2-CB843857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2970"/>
              <a:ext cx="114" cy="156"/>
            </a:xfrm>
            <a:custGeom>
              <a:avLst/>
              <a:gdLst>
                <a:gd name="T0" fmla="*/ 0 w 19"/>
                <a:gd name="T1" fmla="*/ 202176 h 26"/>
                <a:gd name="T2" fmla="*/ 147744 w 19"/>
                <a:gd name="T3" fmla="*/ 178848 h 26"/>
                <a:gd name="T4" fmla="*/ 46656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6" name="Freeform 120">
              <a:extLst>
                <a:ext uri="{FF2B5EF4-FFF2-40B4-BE49-F238E27FC236}">
                  <a16:creationId xmlns:a16="http://schemas.microsoft.com/office/drawing/2014/main" id="{3C02942A-A700-254D-A576-E0E32811C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970"/>
              <a:ext cx="113" cy="156"/>
            </a:xfrm>
            <a:custGeom>
              <a:avLst/>
              <a:gdLst>
                <a:gd name="T0" fmla="*/ 77 w 113"/>
                <a:gd name="T1" fmla="*/ 156 h 156"/>
                <a:gd name="T2" fmla="*/ 0 w 113"/>
                <a:gd name="T3" fmla="*/ 18 h 156"/>
                <a:gd name="T4" fmla="*/ 113 w 113"/>
                <a:gd name="T5" fmla="*/ 0 h 156"/>
                <a:gd name="T6" fmla="*/ 77 w 113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7" name="Freeform 121">
              <a:extLst>
                <a:ext uri="{FF2B5EF4-FFF2-40B4-BE49-F238E27FC236}">
                  <a16:creationId xmlns:a16="http://schemas.microsoft.com/office/drawing/2014/main" id="{966E6A13-71E5-644E-B18E-308B45BB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970"/>
              <a:ext cx="113" cy="156"/>
            </a:xfrm>
            <a:custGeom>
              <a:avLst/>
              <a:gdLst>
                <a:gd name="T0" fmla="*/ 96353 w 19"/>
                <a:gd name="T1" fmla="*/ 202176 h 26"/>
                <a:gd name="T2" fmla="*/ 0 w 19"/>
                <a:gd name="T3" fmla="*/ 23328 h 26"/>
                <a:gd name="T4" fmla="*/ 141381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8" name="Freeform 122">
              <a:extLst>
                <a:ext uri="{FF2B5EF4-FFF2-40B4-BE49-F238E27FC236}">
                  <a16:creationId xmlns:a16="http://schemas.microsoft.com/office/drawing/2014/main" id="{7B0C8C35-CBDF-AB45-98A9-A97CE5AAB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3108"/>
              <a:ext cx="114" cy="162"/>
            </a:xfrm>
            <a:custGeom>
              <a:avLst/>
              <a:gdLst>
                <a:gd name="T0" fmla="*/ 84 w 114"/>
                <a:gd name="T1" fmla="*/ 162 h 162"/>
                <a:gd name="T2" fmla="*/ 0 w 114"/>
                <a:gd name="T3" fmla="*/ 18 h 162"/>
                <a:gd name="T4" fmla="*/ 114 w 114"/>
                <a:gd name="T5" fmla="*/ 0 h 162"/>
                <a:gd name="T6" fmla="*/ 84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" name="Freeform 123">
              <a:extLst>
                <a:ext uri="{FF2B5EF4-FFF2-40B4-BE49-F238E27FC236}">
                  <a16:creationId xmlns:a16="http://schemas.microsoft.com/office/drawing/2014/main" id="{CC23B0FF-E5D7-704E-952E-CF037091D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3108"/>
              <a:ext cx="114" cy="162"/>
            </a:xfrm>
            <a:custGeom>
              <a:avLst/>
              <a:gdLst>
                <a:gd name="T0" fmla="*/ 108864 w 19"/>
                <a:gd name="T1" fmla="*/ 209952 h 27"/>
                <a:gd name="T2" fmla="*/ 0 w 19"/>
                <a:gd name="T3" fmla="*/ 23328 h 27"/>
                <a:gd name="T4" fmla="*/ 147744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" name="Freeform 124">
              <a:extLst>
                <a:ext uri="{FF2B5EF4-FFF2-40B4-BE49-F238E27FC236}">
                  <a16:creationId xmlns:a16="http://schemas.microsoft.com/office/drawing/2014/main" id="{BE9351C1-F0FE-3F4A-B123-8E0994AD7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2988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38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7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" name="Freeform 125">
              <a:extLst>
                <a:ext uri="{FF2B5EF4-FFF2-40B4-BE49-F238E27FC236}">
                  <a16:creationId xmlns:a16="http://schemas.microsoft.com/office/drawing/2014/main" id="{4CD0B620-5BA7-1D4A-A440-5E0518997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2988"/>
              <a:ext cx="107" cy="162"/>
            </a:xfrm>
            <a:custGeom>
              <a:avLst/>
              <a:gdLst>
                <a:gd name="T0" fmla="*/ 0 w 18"/>
                <a:gd name="T1" fmla="*/ 209952 h 27"/>
                <a:gd name="T2" fmla="*/ 133607 w 18"/>
                <a:gd name="T3" fmla="*/ 178848 h 27"/>
                <a:gd name="T4" fmla="*/ 37385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" name="Freeform 126">
              <a:extLst>
                <a:ext uri="{FF2B5EF4-FFF2-40B4-BE49-F238E27FC236}">
                  <a16:creationId xmlns:a16="http://schemas.microsoft.com/office/drawing/2014/main" id="{CB4FD977-0BF9-9A4A-8022-17182A0B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3126"/>
              <a:ext cx="113" cy="162"/>
            </a:xfrm>
            <a:custGeom>
              <a:avLst/>
              <a:gdLst>
                <a:gd name="T0" fmla="*/ 0 w 113"/>
                <a:gd name="T1" fmla="*/ 162 h 162"/>
                <a:gd name="T2" fmla="*/ 113 w 113"/>
                <a:gd name="T3" fmla="*/ 144 h 162"/>
                <a:gd name="T4" fmla="*/ 29 w 113"/>
                <a:gd name="T5" fmla="*/ 0 h 162"/>
                <a:gd name="T6" fmla="*/ 0 w 113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" name="Freeform 127">
              <a:extLst>
                <a:ext uri="{FF2B5EF4-FFF2-40B4-BE49-F238E27FC236}">
                  <a16:creationId xmlns:a16="http://schemas.microsoft.com/office/drawing/2014/main" id="{14656D34-5328-E443-8CBC-D6DE807DB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3126"/>
              <a:ext cx="113" cy="162"/>
            </a:xfrm>
            <a:custGeom>
              <a:avLst/>
              <a:gdLst>
                <a:gd name="T0" fmla="*/ 0 w 19"/>
                <a:gd name="T1" fmla="*/ 209952 h 27"/>
                <a:gd name="T2" fmla="*/ 141381 w 19"/>
                <a:gd name="T3" fmla="*/ 186624 h 27"/>
                <a:gd name="T4" fmla="*/ 3745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" name="Freeform 128">
              <a:extLst>
                <a:ext uri="{FF2B5EF4-FFF2-40B4-BE49-F238E27FC236}">
                  <a16:creationId xmlns:a16="http://schemas.microsoft.com/office/drawing/2014/main" id="{69B006A4-5A73-DF45-8248-7F1423CDD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3270"/>
              <a:ext cx="113" cy="156"/>
            </a:xfrm>
            <a:custGeom>
              <a:avLst/>
              <a:gdLst>
                <a:gd name="T0" fmla="*/ 77 w 113"/>
                <a:gd name="T1" fmla="*/ 156 h 156"/>
                <a:gd name="T2" fmla="*/ 0 w 113"/>
                <a:gd name="T3" fmla="*/ 18 h 156"/>
                <a:gd name="T4" fmla="*/ 113 w 113"/>
                <a:gd name="T5" fmla="*/ 0 h 156"/>
                <a:gd name="T6" fmla="*/ 77 w 113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0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" name="Freeform 129">
              <a:extLst>
                <a:ext uri="{FF2B5EF4-FFF2-40B4-BE49-F238E27FC236}">
                  <a16:creationId xmlns:a16="http://schemas.microsoft.com/office/drawing/2014/main" id="{A5323AD1-A8FD-5946-99BE-B0EA98DD7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3270"/>
              <a:ext cx="113" cy="156"/>
            </a:xfrm>
            <a:custGeom>
              <a:avLst/>
              <a:gdLst>
                <a:gd name="T0" fmla="*/ 96353 w 19"/>
                <a:gd name="T1" fmla="*/ 202176 h 26"/>
                <a:gd name="T2" fmla="*/ 0 w 19"/>
                <a:gd name="T3" fmla="*/ 23328 h 26"/>
                <a:gd name="T4" fmla="*/ 141381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" name="Oval 130">
              <a:extLst>
                <a:ext uri="{FF2B5EF4-FFF2-40B4-BE49-F238E27FC236}">
                  <a16:creationId xmlns:a16="http://schemas.microsoft.com/office/drawing/2014/main" id="{D2E828DD-CA62-114F-870C-DBB71508F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07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27" name="Oval 131">
              <a:extLst>
                <a:ext uri="{FF2B5EF4-FFF2-40B4-BE49-F238E27FC236}">
                  <a16:creationId xmlns:a16="http://schemas.microsoft.com/office/drawing/2014/main" id="{BB0689F8-3C01-1B4B-A7A9-A6B0A2B58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078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28" name="Freeform 132">
              <a:extLst>
                <a:ext uri="{FF2B5EF4-FFF2-40B4-BE49-F238E27FC236}">
                  <a16:creationId xmlns:a16="http://schemas.microsoft.com/office/drawing/2014/main" id="{97450D0F-05D6-A14C-8E40-EEC648FE7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288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" name="Freeform 133">
              <a:extLst>
                <a:ext uri="{FF2B5EF4-FFF2-40B4-BE49-F238E27FC236}">
                  <a16:creationId xmlns:a16="http://schemas.microsoft.com/office/drawing/2014/main" id="{7DD34062-DADF-A046-A04A-3F8BB00F0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288"/>
              <a:ext cx="107" cy="156"/>
            </a:xfrm>
            <a:custGeom>
              <a:avLst/>
              <a:gdLst>
                <a:gd name="T0" fmla="*/ 0 w 18"/>
                <a:gd name="T1" fmla="*/ 202176 h 26"/>
                <a:gd name="T2" fmla="*/ 133607 w 18"/>
                <a:gd name="T3" fmla="*/ 178848 h 26"/>
                <a:gd name="T4" fmla="*/ 37385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" name="Freeform 134">
              <a:extLst>
                <a:ext uri="{FF2B5EF4-FFF2-40B4-BE49-F238E27FC236}">
                  <a16:creationId xmlns:a16="http://schemas.microsoft.com/office/drawing/2014/main" id="{01C781CB-D452-634B-9337-CCE75C45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826"/>
              <a:ext cx="113" cy="162"/>
            </a:xfrm>
            <a:custGeom>
              <a:avLst/>
              <a:gdLst>
                <a:gd name="T0" fmla="*/ 0 w 113"/>
                <a:gd name="T1" fmla="*/ 162 h 162"/>
                <a:gd name="T2" fmla="*/ 113 w 113"/>
                <a:gd name="T3" fmla="*/ 144 h 162"/>
                <a:gd name="T4" fmla="*/ 36 w 113"/>
                <a:gd name="T5" fmla="*/ 0 h 162"/>
                <a:gd name="T6" fmla="*/ 0 w 113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" name="Freeform 135">
              <a:extLst>
                <a:ext uri="{FF2B5EF4-FFF2-40B4-BE49-F238E27FC236}">
                  <a16:creationId xmlns:a16="http://schemas.microsoft.com/office/drawing/2014/main" id="{63CAFA93-0576-7D47-B25E-6398AEFA3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826"/>
              <a:ext cx="113" cy="162"/>
            </a:xfrm>
            <a:custGeom>
              <a:avLst/>
              <a:gdLst>
                <a:gd name="T0" fmla="*/ 0 w 19"/>
                <a:gd name="T1" fmla="*/ 209952 h 27"/>
                <a:gd name="T2" fmla="*/ 141381 w 19"/>
                <a:gd name="T3" fmla="*/ 186624 h 27"/>
                <a:gd name="T4" fmla="*/ 45028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" name="Freeform 136">
              <a:extLst>
                <a:ext uri="{FF2B5EF4-FFF2-40B4-BE49-F238E27FC236}">
                  <a16:creationId xmlns:a16="http://schemas.microsoft.com/office/drawing/2014/main" id="{283CCA09-EBC1-BA41-8A1C-58B0EABFB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3126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" name="Freeform 137">
              <a:extLst>
                <a:ext uri="{FF2B5EF4-FFF2-40B4-BE49-F238E27FC236}">
                  <a16:creationId xmlns:a16="http://schemas.microsoft.com/office/drawing/2014/main" id="{4DDD555B-EA60-3443-A959-CDCE9B067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3126"/>
              <a:ext cx="107" cy="162"/>
            </a:xfrm>
            <a:custGeom>
              <a:avLst/>
              <a:gdLst>
                <a:gd name="T0" fmla="*/ 96223 w 18"/>
                <a:gd name="T1" fmla="*/ 209952 h 27"/>
                <a:gd name="T2" fmla="*/ 0 w 18"/>
                <a:gd name="T3" fmla="*/ 31104 h 27"/>
                <a:gd name="T4" fmla="*/ 13360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" name="Freeform 138">
              <a:extLst>
                <a:ext uri="{FF2B5EF4-FFF2-40B4-BE49-F238E27FC236}">
                  <a16:creationId xmlns:a16="http://schemas.microsoft.com/office/drawing/2014/main" id="{B9FB24FB-0890-614D-9A14-BCE112497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" y="3288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" name="Freeform 139">
              <a:extLst>
                <a:ext uri="{FF2B5EF4-FFF2-40B4-BE49-F238E27FC236}">
                  <a16:creationId xmlns:a16="http://schemas.microsoft.com/office/drawing/2014/main" id="{3ABDC610-8514-7740-8BBF-7E03A3F05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" y="3288"/>
              <a:ext cx="108" cy="156"/>
            </a:xfrm>
            <a:custGeom>
              <a:avLst/>
              <a:gdLst>
                <a:gd name="T0" fmla="*/ 101088 w 18"/>
                <a:gd name="T1" fmla="*/ 202176 h 26"/>
                <a:gd name="T2" fmla="*/ 0 w 18"/>
                <a:gd name="T3" fmla="*/ 23328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" name="Freeform 140">
              <a:extLst>
                <a:ext uri="{FF2B5EF4-FFF2-40B4-BE49-F238E27FC236}">
                  <a16:creationId xmlns:a16="http://schemas.microsoft.com/office/drawing/2014/main" id="{BBCE4782-0C09-1A4E-B429-9F5D315A8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" y="3150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2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" name="Freeform 141">
              <a:extLst>
                <a:ext uri="{FF2B5EF4-FFF2-40B4-BE49-F238E27FC236}">
                  <a16:creationId xmlns:a16="http://schemas.microsoft.com/office/drawing/2014/main" id="{D370FC0C-1CAD-EE49-866B-151C32616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" y="3150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8" name="Freeform 142">
              <a:extLst>
                <a:ext uri="{FF2B5EF4-FFF2-40B4-BE49-F238E27FC236}">
                  <a16:creationId xmlns:a16="http://schemas.microsoft.com/office/drawing/2014/main" id="{6C6306F3-E063-2C4E-8851-49491D76E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2826"/>
              <a:ext cx="114" cy="162"/>
            </a:xfrm>
            <a:custGeom>
              <a:avLst/>
              <a:gdLst>
                <a:gd name="T0" fmla="*/ 78 w 114"/>
                <a:gd name="T1" fmla="*/ 162 h 162"/>
                <a:gd name="T2" fmla="*/ 0 w 114"/>
                <a:gd name="T3" fmla="*/ 24 h 162"/>
                <a:gd name="T4" fmla="*/ 114 w 114"/>
                <a:gd name="T5" fmla="*/ 0 h 162"/>
                <a:gd name="T6" fmla="*/ 78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78" y="162"/>
                  </a:moveTo>
                  <a:lnTo>
                    <a:pt x="0" y="24"/>
                  </a:lnTo>
                  <a:lnTo>
                    <a:pt x="114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9" name="Freeform 143">
              <a:extLst>
                <a:ext uri="{FF2B5EF4-FFF2-40B4-BE49-F238E27FC236}">
                  <a16:creationId xmlns:a16="http://schemas.microsoft.com/office/drawing/2014/main" id="{1059D121-5C3A-5A40-A5A1-0CA4010AD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2826"/>
              <a:ext cx="114" cy="162"/>
            </a:xfrm>
            <a:custGeom>
              <a:avLst/>
              <a:gdLst>
                <a:gd name="T0" fmla="*/ 101088 w 19"/>
                <a:gd name="T1" fmla="*/ 209952 h 27"/>
                <a:gd name="T2" fmla="*/ 0 w 19"/>
                <a:gd name="T3" fmla="*/ 31104 h 27"/>
                <a:gd name="T4" fmla="*/ 147744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40" name="Freeform 144">
              <a:extLst>
                <a:ext uri="{FF2B5EF4-FFF2-40B4-BE49-F238E27FC236}">
                  <a16:creationId xmlns:a16="http://schemas.microsoft.com/office/drawing/2014/main" id="{619CFB78-2962-F140-B8C1-37C70443E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2688"/>
              <a:ext cx="114" cy="162"/>
            </a:xfrm>
            <a:custGeom>
              <a:avLst/>
              <a:gdLst>
                <a:gd name="T0" fmla="*/ 0 w 114"/>
                <a:gd name="T1" fmla="*/ 162 h 162"/>
                <a:gd name="T2" fmla="*/ 114 w 114"/>
                <a:gd name="T3" fmla="*/ 138 h 162"/>
                <a:gd name="T4" fmla="*/ 30 w 114"/>
                <a:gd name="T5" fmla="*/ 0 h 162"/>
                <a:gd name="T6" fmla="*/ 0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41" name="Freeform 145">
              <a:extLst>
                <a:ext uri="{FF2B5EF4-FFF2-40B4-BE49-F238E27FC236}">
                  <a16:creationId xmlns:a16="http://schemas.microsoft.com/office/drawing/2014/main" id="{E40E7000-318B-1742-9D8B-E4E12DFA4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2688"/>
              <a:ext cx="114" cy="162"/>
            </a:xfrm>
            <a:custGeom>
              <a:avLst/>
              <a:gdLst>
                <a:gd name="T0" fmla="*/ 0 w 19"/>
                <a:gd name="T1" fmla="*/ 209952 h 27"/>
                <a:gd name="T2" fmla="*/ 147744 w 19"/>
                <a:gd name="T3" fmla="*/ 178848 h 27"/>
                <a:gd name="T4" fmla="*/ 38880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42" name="Oval 146">
              <a:extLst>
                <a:ext uri="{FF2B5EF4-FFF2-40B4-BE49-F238E27FC236}">
                  <a16:creationId xmlns:a16="http://schemas.microsoft.com/office/drawing/2014/main" id="{5A5FF382-69D8-5446-B53C-E34F4DD8C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" y="337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43" name="Oval 147">
              <a:extLst>
                <a:ext uri="{FF2B5EF4-FFF2-40B4-BE49-F238E27FC236}">
                  <a16:creationId xmlns:a16="http://schemas.microsoft.com/office/drawing/2014/main" id="{3054ECF7-8DA0-6646-9C81-92C9E829A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" y="3372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44" name="Freeform 148">
              <a:extLst>
                <a:ext uri="{FF2B5EF4-FFF2-40B4-BE49-F238E27FC236}">
                  <a16:creationId xmlns:a16="http://schemas.microsoft.com/office/drawing/2014/main" id="{24E65FC6-30F0-444B-9655-43CF60A18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3306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0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45" name="Freeform 149">
              <a:extLst>
                <a:ext uri="{FF2B5EF4-FFF2-40B4-BE49-F238E27FC236}">
                  <a16:creationId xmlns:a16="http://schemas.microsoft.com/office/drawing/2014/main" id="{E26CBD01-2C49-0B4A-831D-85C806569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3306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78848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46" name="Oval 150">
              <a:extLst>
                <a:ext uri="{FF2B5EF4-FFF2-40B4-BE49-F238E27FC236}">
                  <a16:creationId xmlns:a16="http://schemas.microsoft.com/office/drawing/2014/main" id="{8D191A03-C2C2-AD40-BC81-1811686E6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70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47" name="Oval 151">
              <a:extLst>
                <a:ext uri="{FF2B5EF4-FFF2-40B4-BE49-F238E27FC236}">
                  <a16:creationId xmlns:a16="http://schemas.microsoft.com/office/drawing/2014/main" id="{91E1B396-3DB8-6A45-880D-70F4FC33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706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48" name="Oval 152">
              <a:extLst>
                <a:ext uri="{FF2B5EF4-FFF2-40B4-BE49-F238E27FC236}">
                  <a16:creationId xmlns:a16="http://schemas.microsoft.com/office/drawing/2014/main" id="{E5966E88-5B79-9743-A164-10E5819BB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" y="295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49" name="Oval 153">
              <a:extLst>
                <a:ext uri="{FF2B5EF4-FFF2-40B4-BE49-F238E27FC236}">
                  <a16:creationId xmlns:a16="http://schemas.microsoft.com/office/drawing/2014/main" id="{8CCEB58D-DE65-B24A-8B7F-27D9C518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" y="2958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50" name="Oval 154">
              <a:extLst>
                <a:ext uri="{FF2B5EF4-FFF2-40B4-BE49-F238E27FC236}">
                  <a16:creationId xmlns:a16="http://schemas.microsoft.com/office/drawing/2014/main" id="{026B7629-1DCB-2247-AD23-8CA380EC0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" y="312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51" name="Oval 155">
              <a:extLst>
                <a:ext uri="{FF2B5EF4-FFF2-40B4-BE49-F238E27FC236}">
                  <a16:creationId xmlns:a16="http://schemas.microsoft.com/office/drawing/2014/main" id="{A45A0A4F-901A-DC49-96B6-DFDE6D95D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" y="3126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52" name="Freeform 156">
              <a:extLst>
                <a:ext uri="{FF2B5EF4-FFF2-40B4-BE49-F238E27FC236}">
                  <a16:creationId xmlns:a16="http://schemas.microsoft.com/office/drawing/2014/main" id="{95F46FD1-EB49-E74A-8A39-550EF9625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850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53" name="Freeform 157">
              <a:extLst>
                <a:ext uri="{FF2B5EF4-FFF2-40B4-BE49-F238E27FC236}">
                  <a16:creationId xmlns:a16="http://schemas.microsoft.com/office/drawing/2014/main" id="{E58CA2F6-115B-D148-9E30-50E9A202C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850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54" name="Freeform 158">
              <a:extLst>
                <a:ext uri="{FF2B5EF4-FFF2-40B4-BE49-F238E27FC236}">
                  <a16:creationId xmlns:a16="http://schemas.microsoft.com/office/drawing/2014/main" id="{97C1F2F6-EE22-624C-AE7F-C6123E99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988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7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55" name="Freeform 159">
              <a:extLst>
                <a:ext uri="{FF2B5EF4-FFF2-40B4-BE49-F238E27FC236}">
                  <a16:creationId xmlns:a16="http://schemas.microsoft.com/office/drawing/2014/main" id="{69A04AFF-FD6B-1C4E-AB86-39F0208BB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988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23328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56" name="Oval 160">
              <a:extLst>
                <a:ext uri="{FF2B5EF4-FFF2-40B4-BE49-F238E27FC236}">
                  <a16:creationId xmlns:a16="http://schemas.microsoft.com/office/drawing/2014/main" id="{76E800F2-9951-7444-BCF2-E4E11881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350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57" name="Oval 161">
              <a:extLst>
                <a:ext uri="{FF2B5EF4-FFF2-40B4-BE49-F238E27FC236}">
                  <a16:creationId xmlns:a16="http://schemas.microsoft.com/office/drawing/2014/main" id="{CF5876A5-FA25-DF45-B4F2-B8ECCB556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3509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58" name="Freeform 162">
              <a:extLst>
                <a:ext uri="{FF2B5EF4-FFF2-40B4-BE49-F238E27FC236}">
                  <a16:creationId xmlns:a16="http://schemas.microsoft.com/office/drawing/2014/main" id="{41CC74CA-98B1-304E-BE5C-9B27A770A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3006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59" name="Freeform 163">
              <a:extLst>
                <a:ext uri="{FF2B5EF4-FFF2-40B4-BE49-F238E27FC236}">
                  <a16:creationId xmlns:a16="http://schemas.microsoft.com/office/drawing/2014/main" id="{27204DDA-8129-3F40-9D03-CF636BFAA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3006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0" name="Freeform 164">
              <a:extLst>
                <a:ext uri="{FF2B5EF4-FFF2-40B4-BE49-F238E27FC236}">
                  <a16:creationId xmlns:a16="http://schemas.microsoft.com/office/drawing/2014/main" id="{394F12ED-FC12-0A4B-B8B0-38B6BB481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3150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2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1" name="Freeform 165">
              <a:extLst>
                <a:ext uri="{FF2B5EF4-FFF2-40B4-BE49-F238E27FC236}">
                  <a16:creationId xmlns:a16="http://schemas.microsoft.com/office/drawing/2014/main" id="{02721021-D178-8443-BD5B-E85454440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3150"/>
              <a:ext cx="108" cy="156"/>
            </a:xfrm>
            <a:custGeom>
              <a:avLst/>
              <a:gdLst>
                <a:gd name="T0" fmla="*/ 101088 w 18"/>
                <a:gd name="T1" fmla="*/ 202176 h 26"/>
                <a:gd name="T2" fmla="*/ 0 w 18"/>
                <a:gd name="T3" fmla="*/ 23328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2" name="Oval 166">
              <a:extLst>
                <a:ext uri="{FF2B5EF4-FFF2-40B4-BE49-F238E27FC236}">
                  <a16:creationId xmlns:a16="http://schemas.microsoft.com/office/drawing/2014/main" id="{8A1792CF-6996-5C42-BAEB-826792477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254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63" name="Oval 167">
              <a:extLst>
                <a:ext uri="{FF2B5EF4-FFF2-40B4-BE49-F238E27FC236}">
                  <a16:creationId xmlns:a16="http://schemas.microsoft.com/office/drawing/2014/main" id="{F5B49486-B845-5A4D-A940-D82783D6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2544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64" name="Freeform 168">
              <a:extLst>
                <a:ext uri="{FF2B5EF4-FFF2-40B4-BE49-F238E27FC236}">
                  <a16:creationId xmlns:a16="http://schemas.microsoft.com/office/drawing/2014/main" id="{F6C6CBA4-CDFA-514A-AD9C-B9BEB7C6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550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5" name="Freeform 169">
              <a:extLst>
                <a:ext uri="{FF2B5EF4-FFF2-40B4-BE49-F238E27FC236}">
                  <a16:creationId xmlns:a16="http://schemas.microsoft.com/office/drawing/2014/main" id="{00EB1BF2-A3BB-3745-B52B-340324121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550"/>
              <a:ext cx="108" cy="156"/>
            </a:xfrm>
            <a:custGeom>
              <a:avLst/>
              <a:gdLst>
                <a:gd name="T0" fmla="*/ 101088 w 18"/>
                <a:gd name="T1" fmla="*/ 202176 h 26"/>
                <a:gd name="T2" fmla="*/ 0 w 18"/>
                <a:gd name="T3" fmla="*/ 23328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6" name="Freeform 170">
              <a:extLst>
                <a:ext uri="{FF2B5EF4-FFF2-40B4-BE49-F238E27FC236}">
                  <a16:creationId xmlns:a16="http://schemas.microsoft.com/office/drawing/2014/main" id="{A31C3C14-2AC1-684B-9EFC-DD263529C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688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7" name="Freeform 171">
              <a:extLst>
                <a:ext uri="{FF2B5EF4-FFF2-40B4-BE49-F238E27FC236}">
                  <a16:creationId xmlns:a16="http://schemas.microsoft.com/office/drawing/2014/main" id="{6BFC69D9-6367-714B-9C9E-840CA464B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688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23328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8" name="Freeform 172">
              <a:extLst>
                <a:ext uri="{FF2B5EF4-FFF2-40B4-BE49-F238E27FC236}">
                  <a16:creationId xmlns:a16="http://schemas.microsoft.com/office/drawing/2014/main" id="{D73D745C-1692-0C44-BC68-389D46065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550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9" name="Freeform 173">
              <a:extLst>
                <a:ext uri="{FF2B5EF4-FFF2-40B4-BE49-F238E27FC236}">
                  <a16:creationId xmlns:a16="http://schemas.microsoft.com/office/drawing/2014/main" id="{36EC449B-65B4-9C46-894C-D13148D68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550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0" name="Freeform 174">
              <a:extLst>
                <a:ext uri="{FF2B5EF4-FFF2-40B4-BE49-F238E27FC236}">
                  <a16:creationId xmlns:a16="http://schemas.microsoft.com/office/drawing/2014/main" id="{135D5D78-6EFF-5D44-9402-3F697B3B8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3168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1" name="Freeform 175">
              <a:extLst>
                <a:ext uri="{FF2B5EF4-FFF2-40B4-BE49-F238E27FC236}">
                  <a16:creationId xmlns:a16="http://schemas.microsoft.com/office/drawing/2014/main" id="{5879FE2D-43FB-8A49-ADEF-34A92AB50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3168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2" name="Freeform 176">
              <a:extLst>
                <a:ext uri="{FF2B5EF4-FFF2-40B4-BE49-F238E27FC236}">
                  <a16:creationId xmlns:a16="http://schemas.microsoft.com/office/drawing/2014/main" id="{94B0C28F-8221-1B45-B043-27C1AF8B6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3306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0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3" name="Freeform 177">
              <a:extLst>
                <a:ext uri="{FF2B5EF4-FFF2-40B4-BE49-F238E27FC236}">
                  <a16:creationId xmlns:a16="http://schemas.microsoft.com/office/drawing/2014/main" id="{1476B255-60C8-DE4C-AF7C-D6E3B9059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3306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23328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4" name="Rectangle 178">
              <a:extLst>
                <a:ext uri="{FF2B5EF4-FFF2-40B4-BE49-F238E27FC236}">
                  <a16:creationId xmlns:a16="http://schemas.microsoft.com/office/drawing/2014/main" id="{3E3DE6F4-4AE2-E743-8DD8-2DCE072B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91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75" name="Freeform 179">
              <a:extLst>
                <a:ext uri="{FF2B5EF4-FFF2-40B4-BE49-F238E27FC236}">
                  <a16:creationId xmlns:a16="http://schemas.microsoft.com/office/drawing/2014/main" id="{896EE47F-F586-764F-B867-9E428A849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850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6" name="Freeform 180">
              <a:extLst>
                <a:ext uri="{FF2B5EF4-FFF2-40B4-BE49-F238E27FC236}">
                  <a16:creationId xmlns:a16="http://schemas.microsoft.com/office/drawing/2014/main" id="{361F7249-A2F3-B243-A1E4-17D0BF0E2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850"/>
              <a:ext cx="108" cy="156"/>
            </a:xfrm>
            <a:custGeom>
              <a:avLst/>
              <a:gdLst>
                <a:gd name="T0" fmla="*/ 101088 w 18"/>
                <a:gd name="T1" fmla="*/ 202176 h 26"/>
                <a:gd name="T2" fmla="*/ 0 w 18"/>
                <a:gd name="T3" fmla="*/ 23328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7" name="Freeform 181">
              <a:extLst>
                <a:ext uri="{FF2B5EF4-FFF2-40B4-BE49-F238E27FC236}">
                  <a16:creationId xmlns:a16="http://schemas.microsoft.com/office/drawing/2014/main" id="{E748F122-61B6-0A45-9F2A-B4D73C62A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568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38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8" name="Freeform 182">
              <a:extLst>
                <a:ext uri="{FF2B5EF4-FFF2-40B4-BE49-F238E27FC236}">
                  <a16:creationId xmlns:a16="http://schemas.microsoft.com/office/drawing/2014/main" id="{9647A645-7397-DC47-AC0F-CB5AAB52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568"/>
              <a:ext cx="107" cy="162"/>
            </a:xfrm>
            <a:custGeom>
              <a:avLst/>
              <a:gdLst>
                <a:gd name="T0" fmla="*/ 0 w 18"/>
                <a:gd name="T1" fmla="*/ 209952 h 27"/>
                <a:gd name="T2" fmla="*/ 133607 w 18"/>
                <a:gd name="T3" fmla="*/ 178848 h 27"/>
                <a:gd name="T4" fmla="*/ 37385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9" name="Oval 183">
              <a:extLst>
                <a:ext uri="{FF2B5EF4-FFF2-40B4-BE49-F238E27FC236}">
                  <a16:creationId xmlns:a16="http://schemas.microsoft.com/office/drawing/2014/main" id="{BF3F6260-3D95-1941-BAF4-42B2EDDA8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79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80" name="Oval 184">
              <a:extLst>
                <a:ext uri="{FF2B5EF4-FFF2-40B4-BE49-F238E27FC236}">
                  <a16:creationId xmlns:a16="http://schemas.microsoft.com/office/drawing/2014/main" id="{01691634-CFEE-A146-91D2-ECE0302B3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796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81" name="Freeform 185">
              <a:extLst>
                <a:ext uri="{FF2B5EF4-FFF2-40B4-BE49-F238E27FC236}">
                  <a16:creationId xmlns:a16="http://schemas.microsoft.com/office/drawing/2014/main" id="{AD574221-C212-1D46-8AC4-8BABDD3E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706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20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2" name="Freeform 186">
              <a:extLst>
                <a:ext uri="{FF2B5EF4-FFF2-40B4-BE49-F238E27FC236}">
                  <a16:creationId xmlns:a16="http://schemas.microsoft.com/office/drawing/2014/main" id="{3A50FF35-63B6-AF4C-B55F-486DD4F34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706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3" name="Freeform 187">
              <a:extLst>
                <a:ext uri="{FF2B5EF4-FFF2-40B4-BE49-F238E27FC236}">
                  <a16:creationId xmlns:a16="http://schemas.microsoft.com/office/drawing/2014/main" id="{D37E5EB3-4B9E-5A49-A55A-188A0FAB0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3324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4" name="Freeform 188">
              <a:extLst>
                <a:ext uri="{FF2B5EF4-FFF2-40B4-BE49-F238E27FC236}">
                  <a16:creationId xmlns:a16="http://schemas.microsoft.com/office/drawing/2014/main" id="{40705CE8-8E70-B84C-8324-E0615E6F5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3324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5" name="Freeform 189">
              <a:extLst>
                <a:ext uri="{FF2B5EF4-FFF2-40B4-BE49-F238E27FC236}">
                  <a16:creationId xmlns:a16="http://schemas.microsoft.com/office/drawing/2014/main" id="{58E576F4-DD23-C142-A179-97D26F075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3006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6" name="Freeform 190">
              <a:extLst>
                <a:ext uri="{FF2B5EF4-FFF2-40B4-BE49-F238E27FC236}">
                  <a16:creationId xmlns:a16="http://schemas.microsoft.com/office/drawing/2014/main" id="{E6F4B304-F36F-1649-98E8-15AEA75B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3006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23328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7" name="Freeform 191">
              <a:extLst>
                <a:ext uri="{FF2B5EF4-FFF2-40B4-BE49-F238E27FC236}">
                  <a16:creationId xmlns:a16="http://schemas.microsoft.com/office/drawing/2014/main" id="{6CF7D0E4-5C75-E74F-9925-D72CE3AE1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2868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8" name="Freeform 192">
              <a:extLst>
                <a:ext uri="{FF2B5EF4-FFF2-40B4-BE49-F238E27FC236}">
                  <a16:creationId xmlns:a16="http://schemas.microsoft.com/office/drawing/2014/main" id="{E9C903A4-FDF4-C142-8C9B-A108379BD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2868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9" name="Oval 193">
              <a:extLst>
                <a:ext uri="{FF2B5EF4-FFF2-40B4-BE49-F238E27FC236}">
                  <a16:creationId xmlns:a16="http://schemas.microsoft.com/office/drawing/2014/main" id="{D7E124D3-8644-A946-95CD-E8143196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311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90" name="Oval 194">
              <a:extLst>
                <a:ext uri="{FF2B5EF4-FFF2-40B4-BE49-F238E27FC236}">
                  <a16:creationId xmlns:a16="http://schemas.microsoft.com/office/drawing/2014/main" id="{23103B75-DD80-7A40-A41F-0A1A8BB01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3114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491" name="Freeform 195">
              <a:extLst>
                <a:ext uri="{FF2B5EF4-FFF2-40B4-BE49-F238E27FC236}">
                  <a16:creationId xmlns:a16="http://schemas.microsoft.com/office/drawing/2014/main" id="{C32EE9FB-84D2-7848-8625-ABF0968A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412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2" name="Freeform 196">
              <a:extLst>
                <a:ext uri="{FF2B5EF4-FFF2-40B4-BE49-F238E27FC236}">
                  <a16:creationId xmlns:a16="http://schemas.microsoft.com/office/drawing/2014/main" id="{470B4348-B0EF-6445-837B-F4ED44CD2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412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3" name="Freeform 197">
              <a:extLst>
                <a:ext uri="{FF2B5EF4-FFF2-40B4-BE49-F238E27FC236}">
                  <a16:creationId xmlns:a16="http://schemas.microsoft.com/office/drawing/2014/main" id="{479959DE-4E4C-F94A-8EB1-12AC43614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3024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00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4" name="Freeform 198">
              <a:extLst>
                <a:ext uri="{FF2B5EF4-FFF2-40B4-BE49-F238E27FC236}">
                  <a16:creationId xmlns:a16="http://schemas.microsoft.com/office/drawing/2014/main" id="{E0000FFB-96C9-8C49-9351-8ABA57DDF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3024"/>
              <a:ext cx="107" cy="162"/>
            </a:xfrm>
            <a:custGeom>
              <a:avLst/>
              <a:gdLst>
                <a:gd name="T0" fmla="*/ 96223 w 18"/>
                <a:gd name="T1" fmla="*/ 209952 h 27"/>
                <a:gd name="T2" fmla="*/ 0 w 18"/>
                <a:gd name="T3" fmla="*/ 31104 h 27"/>
                <a:gd name="T4" fmla="*/ 13360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5" name="Freeform 199">
              <a:extLst>
                <a:ext uri="{FF2B5EF4-FFF2-40B4-BE49-F238E27FC236}">
                  <a16:creationId xmlns:a16="http://schemas.microsoft.com/office/drawing/2014/main" id="{C7786C76-357D-BA40-B52D-73832480B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3168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6" name="Freeform 200">
              <a:extLst>
                <a:ext uri="{FF2B5EF4-FFF2-40B4-BE49-F238E27FC236}">
                  <a16:creationId xmlns:a16="http://schemas.microsoft.com/office/drawing/2014/main" id="{D62E61EA-0788-B64D-9DA5-CB6502AD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3168"/>
              <a:ext cx="108" cy="156"/>
            </a:xfrm>
            <a:custGeom>
              <a:avLst/>
              <a:gdLst>
                <a:gd name="T0" fmla="*/ 101088 w 18"/>
                <a:gd name="T1" fmla="*/ 202176 h 26"/>
                <a:gd name="T2" fmla="*/ 0 w 18"/>
                <a:gd name="T3" fmla="*/ 23328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7" name="Freeform 201">
              <a:extLst>
                <a:ext uri="{FF2B5EF4-FFF2-40B4-BE49-F238E27FC236}">
                  <a16:creationId xmlns:a16="http://schemas.microsoft.com/office/drawing/2014/main" id="{4B173CE3-B571-0F4C-82DA-46E95138E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3024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8" name="Freeform 202">
              <a:extLst>
                <a:ext uri="{FF2B5EF4-FFF2-40B4-BE49-F238E27FC236}">
                  <a16:creationId xmlns:a16="http://schemas.microsoft.com/office/drawing/2014/main" id="{BC58BFAE-5CCD-9149-8170-315592A55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3024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9" name="Oval 203">
              <a:extLst>
                <a:ext uri="{FF2B5EF4-FFF2-40B4-BE49-F238E27FC236}">
                  <a16:creationId xmlns:a16="http://schemas.microsoft.com/office/drawing/2014/main" id="{FD05A1DC-C48E-904E-95BF-697F0462F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315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00" name="Oval 204">
              <a:extLst>
                <a:ext uri="{FF2B5EF4-FFF2-40B4-BE49-F238E27FC236}">
                  <a16:creationId xmlns:a16="http://schemas.microsoft.com/office/drawing/2014/main" id="{F9CB3D05-B817-3C45-99A3-7A3E4B1E2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3156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01" name="Oval 205">
              <a:extLst>
                <a:ext uri="{FF2B5EF4-FFF2-40B4-BE49-F238E27FC236}">
                  <a16:creationId xmlns:a16="http://schemas.microsoft.com/office/drawing/2014/main" id="{4401B08C-CB4A-184F-BEB2-574FFAB84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60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02" name="Oval 206">
              <a:extLst>
                <a:ext uri="{FF2B5EF4-FFF2-40B4-BE49-F238E27FC236}">
                  <a16:creationId xmlns:a16="http://schemas.microsoft.com/office/drawing/2014/main" id="{CE2E4A06-0622-C449-9FC9-98E33937D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604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03" name="Freeform 207">
              <a:extLst>
                <a:ext uri="{FF2B5EF4-FFF2-40B4-BE49-F238E27FC236}">
                  <a16:creationId xmlns:a16="http://schemas.microsoft.com/office/drawing/2014/main" id="{21988BA8-08F3-4A46-A47D-9416CD0C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706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20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4" name="Freeform 208">
              <a:extLst>
                <a:ext uri="{FF2B5EF4-FFF2-40B4-BE49-F238E27FC236}">
                  <a16:creationId xmlns:a16="http://schemas.microsoft.com/office/drawing/2014/main" id="{565805AB-B31E-DD46-A271-F1587A142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706"/>
              <a:ext cx="107" cy="162"/>
            </a:xfrm>
            <a:custGeom>
              <a:avLst/>
              <a:gdLst>
                <a:gd name="T0" fmla="*/ 96223 w 18"/>
                <a:gd name="T1" fmla="*/ 209952 h 27"/>
                <a:gd name="T2" fmla="*/ 0 w 18"/>
                <a:gd name="T3" fmla="*/ 31104 h 27"/>
                <a:gd name="T4" fmla="*/ 13360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5" name="Freeform 209">
              <a:extLst>
                <a:ext uri="{FF2B5EF4-FFF2-40B4-BE49-F238E27FC236}">
                  <a16:creationId xmlns:a16="http://schemas.microsoft.com/office/drawing/2014/main" id="{7EA85F67-3826-D54E-9F28-E97D9E407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" y="3324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6" name="Freeform 210">
              <a:extLst>
                <a:ext uri="{FF2B5EF4-FFF2-40B4-BE49-F238E27FC236}">
                  <a16:creationId xmlns:a16="http://schemas.microsoft.com/office/drawing/2014/main" id="{EFCBC278-3F19-4447-9DC9-021C420CF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" y="3324"/>
              <a:ext cx="107" cy="162"/>
            </a:xfrm>
            <a:custGeom>
              <a:avLst/>
              <a:gdLst>
                <a:gd name="T0" fmla="*/ 96223 w 18"/>
                <a:gd name="T1" fmla="*/ 209952 h 27"/>
                <a:gd name="T2" fmla="*/ 0 w 18"/>
                <a:gd name="T3" fmla="*/ 31104 h 27"/>
                <a:gd name="T4" fmla="*/ 13360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7" name="Freeform 211">
              <a:extLst>
                <a:ext uri="{FF2B5EF4-FFF2-40B4-BE49-F238E27FC236}">
                  <a16:creationId xmlns:a16="http://schemas.microsoft.com/office/drawing/2014/main" id="{2416DE7C-94F6-5843-82E4-28DBF150E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3048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8" name="Freeform 212">
              <a:extLst>
                <a:ext uri="{FF2B5EF4-FFF2-40B4-BE49-F238E27FC236}">
                  <a16:creationId xmlns:a16="http://schemas.microsoft.com/office/drawing/2014/main" id="{703B91A8-392A-BC46-B5B1-D1353650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3048"/>
              <a:ext cx="107" cy="156"/>
            </a:xfrm>
            <a:custGeom>
              <a:avLst/>
              <a:gdLst>
                <a:gd name="T0" fmla="*/ 0 w 18"/>
                <a:gd name="T1" fmla="*/ 202176 h 26"/>
                <a:gd name="T2" fmla="*/ 133607 w 18"/>
                <a:gd name="T3" fmla="*/ 178848 h 26"/>
                <a:gd name="T4" fmla="*/ 37385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9" name="Freeform 213">
              <a:extLst>
                <a:ext uri="{FF2B5EF4-FFF2-40B4-BE49-F238E27FC236}">
                  <a16:creationId xmlns:a16="http://schemas.microsoft.com/office/drawing/2014/main" id="{6E0B3DF4-1837-8147-881A-2CF6C6558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" y="3186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38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0" name="Freeform 214">
              <a:extLst>
                <a:ext uri="{FF2B5EF4-FFF2-40B4-BE49-F238E27FC236}">
                  <a16:creationId xmlns:a16="http://schemas.microsoft.com/office/drawing/2014/main" id="{A714E855-BFD0-7B41-933F-780A09F93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" y="3186"/>
              <a:ext cx="107" cy="162"/>
            </a:xfrm>
            <a:custGeom>
              <a:avLst/>
              <a:gdLst>
                <a:gd name="T0" fmla="*/ 0 w 18"/>
                <a:gd name="T1" fmla="*/ 209952 h 27"/>
                <a:gd name="T2" fmla="*/ 133607 w 18"/>
                <a:gd name="T3" fmla="*/ 178848 h 27"/>
                <a:gd name="T4" fmla="*/ 37385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1" name="Freeform 215">
              <a:extLst>
                <a:ext uri="{FF2B5EF4-FFF2-40B4-BE49-F238E27FC236}">
                  <a16:creationId xmlns:a16="http://schemas.microsoft.com/office/drawing/2014/main" id="{E46CE180-2405-0640-A7B5-3812BE79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868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2" name="Freeform 216">
              <a:extLst>
                <a:ext uri="{FF2B5EF4-FFF2-40B4-BE49-F238E27FC236}">
                  <a16:creationId xmlns:a16="http://schemas.microsoft.com/office/drawing/2014/main" id="{F0ACDA22-ACC2-8944-B029-4EBC0649A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868"/>
              <a:ext cx="107" cy="156"/>
            </a:xfrm>
            <a:custGeom>
              <a:avLst/>
              <a:gdLst>
                <a:gd name="T0" fmla="*/ 96223 w 18"/>
                <a:gd name="T1" fmla="*/ 202176 h 26"/>
                <a:gd name="T2" fmla="*/ 0 w 18"/>
                <a:gd name="T3" fmla="*/ 23328 h 26"/>
                <a:gd name="T4" fmla="*/ 13360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3" name="Freeform 217">
              <a:extLst>
                <a:ext uri="{FF2B5EF4-FFF2-40B4-BE49-F238E27FC236}">
                  <a16:creationId xmlns:a16="http://schemas.microsoft.com/office/drawing/2014/main" id="{ECF0C8D9-4650-154E-91CC-64A57C127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730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4" name="Freeform 218">
              <a:extLst>
                <a:ext uri="{FF2B5EF4-FFF2-40B4-BE49-F238E27FC236}">
                  <a16:creationId xmlns:a16="http://schemas.microsoft.com/office/drawing/2014/main" id="{F3664142-4DA4-E746-8C9F-8BE314B3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730"/>
              <a:ext cx="107" cy="156"/>
            </a:xfrm>
            <a:custGeom>
              <a:avLst/>
              <a:gdLst>
                <a:gd name="T0" fmla="*/ 0 w 18"/>
                <a:gd name="T1" fmla="*/ 202176 h 26"/>
                <a:gd name="T2" fmla="*/ 133607 w 18"/>
                <a:gd name="T3" fmla="*/ 178848 h 26"/>
                <a:gd name="T4" fmla="*/ 37385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5" name="Oval 219">
              <a:extLst>
                <a:ext uri="{FF2B5EF4-FFF2-40B4-BE49-F238E27FC236}">
                  <a16:creationId xmlns:a16="http://schemas.microsoft.com/office/drawing/2014/main" id="{1B3B2627-DE8D-1040-A53D-1BE6B3834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40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16" name="Oval 220">
              <a:extLst>
                <a:ext uri="{FF2B5EF4-FFF2-40B4-BE49-F238E27FC236}">
                  <a16:creationId xmlns:a16="http://schemas.microsoft.com/office/drawing/2014/main" id="{679F2C00-726B-AC41-87B2-7E59F5BCA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402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17" name="Freeform 221">
              <a:extLst>
                <a:ext uri="{FF2B5EF4-FFF2-40B4-BE49-F238E27FC236}">
                  <a16:creationId xmlns:a16="http://schemas.microsoft.com/office/drawing/2014/main" id="{E60F4D7E-EC2D-A84E-8772-2666255C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3348"/>
              <a:ext cx="107" cy="155"/>
            </a:xfrm>
            <a:custGeom>
              <a:avLst/>
              <a:gdLst>
                <a:gd name="T0" fmla="*/ 0 w 107"/>
                <a:gd name="T1" fmla="*/ 155 h 155"/>
                <a:gd name="T2" fmla="*/ 107 w 107"/>
                <a:gd name="T3" fmla="*/ 138 h 155"/>
                <a:gd name="T4" fmla="*/ 30 w 107"/>
                <a:gd name="T5" fmla="*/ 0 h 155"/>
                <a:gd name="T6" fmla="*/ 0 w 107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0" y="155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8" name="Freeform 222">
              <a:extLst>
                <a:ext uri="{FF2B5EF4-FFF2-40B4-BE49-F238E27FC236}">
                  <a16:creationId xmlns:a16="http://schemas.microsoft.com/office/drawing/2014/main" id="{0CFABD08-43E1-4048-9673-DE5AAC74E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3348"/>
              <a:ext cx="107" cy="155"/>
            </a:xfrm>
            <a:custGeom>
              <a:avLst/>
              <a:gdLst>
                <a:gd name="T0" fmla="*/ 0 w 18"/>
                <a:gd name="T1" fmla="*/ 195753 h 26"/>
                <a:gd name="T2" fmla="*/ 133607 w 18"/>
                <a:gd name="T3" fmla="*/ 173117 h 26"/>
                <a:gd name="T4" fmla="*/ 37385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19" name="Freeform 223">
              <a:extLst>
                <a:ext uri="{FF2B5EF4-FFF2-40B4-BE49-F238E27FC236}">
                  <a16:creationId xmlns:a16="http://schemas.microsoft.com/office/drawing/2014/main" id="{E3262224-A9C6-8A4D-A842-603E2C221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412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0" name="Freeform 224">
              <a:extLst>
                <a:ext uri="{FF2B5EF4-FFF2-40B4-BE49-F238E27FC236}">
                  <a16:creationId xmlns:a16="http://schemas.microsoft.com/office/drawing/2014/main" id="{BC92FCD7-538F-B44E-9934-11BE4F1B0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412"/>
              <a:ext cx="107" cy="156"/>
            </a:xfrm>
            <a:custGeom>
              <a:avLst/>
              <a:gdLst>
                <a:gd name="T0" fmla="*/ 96223 w 18"/>
                <a:gd name="T1" fmla="*/ 202176 h 26"/>
                <a:gd name="T2" fmla="*/ 0 w 18"/>
                <a:gd name="T3" fmla="*/ 23328 h 26"/>
                <a:gd name="T4" fmla="*/ 13360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1" name="Oval 225">
              <a:extLst>
                <a:ext uri="{FF2B5EF4-FFF2-40B4-BE49-F238E27FC236}">
                  <a16:creationId xmlns:a16="http://schemas.microsoft.com/office/drawing/2014/main" id="{06615F17-5A3E-A04F-B481-D8E1088F0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225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22" name="Oval 226">
              <a:extLst>
                <a:ext uri="{FF2B5EF4-FFF2-40B4-BE49-F238E27FC236}">
                  <a16:creationId xmlns:a16="http://schemas.microsoft.com/office/drawing/2014/main" id="{163AAA8E-33EC-6147-B84A-F8914984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2256"/>
              <a:ext cx="54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23" name="Freeform 227">
              <a:extLst>
                <a:ext uri="{FF2B5EF4-FFF2-40B4-BE49-F238E27FC236}">
                  <a16:creationId xmlns:a16="http://schemas.microsoft.com/office/drawing/2014/main" id="{EEA3E4A2-D35E-F846-9ED2-2D3FEB2E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2131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4" name="Freeform 228">
              <a:extLst>
                <a:ext uri="{FF2B5EF4-FFF2-40B4-BE49-F238E27FC236}">
                  <a16:creationId xmlns:a16="http://schemas.microsoft.com/office/drawing/2014/main" id="{E9FA2142-4602-3947-B325-E5C16B51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2131"/>
              <a:ext cx="108" cy="155"/>
            </a:xfrm>
            <a:custGeom>
              <a:avLst/>
              <a:gdLst>
                <a:gd name="T0" fmla="*/ 0 w 18"/>
                <a:gd name="T1" fmla="*/ 195753 h 26"/>
                <a:gd name="T2" fmla="*/ 139968 w 18"/>
                <a:gd name="T3" fmla="*/ 173117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5" name="Freeform 229">
              <a:extLst>
                <a:ext uri="{FF2B5EF4-FFF2-40B4-BE49-F238E27FC236}">
                  <a16:creationId xmlns:a16="http://schemas.microsoft.com/office/drawing/2014/main" id="{E4C0E24A-AAF7-ED46-9D80-6555AE8B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268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6" name="Freeform 230">
              <a:extLst>
                <a:ext uri="{FF2B5EF4-FFF2-40B4-BE49-F238E27FC236}">
                  <a16:creationId xmlns:a16="http://schemas.microsoft.com/office/drawing/2014/main" id="{ACF0E700-F6D0-4C4F-A997-28923F5A1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268"/>
              <a:ext cx="107" cy="162"/>
            </a:xfrm>
            <a:custGeom>
              <a:avLst/>
              <a:gdLst>
                <a:gd name="T0" fmla="*/ 0 w 18"/>
                <a:gd name="T1" fmla="*/ 209952 h 27"/>
                <a:gd name="T2" fmla="*/ 133607 w 18"/>
                <a:gd name="T3" fmla="*/ 186624 h 27"/>
                <a:gd name="T4" fmla="*/ 37385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7" name="Freeform 231">
              <a:extLst>
                <a:ext uri="{FF2B5EF4-FFF2-40B4-BE49-F238E27FC236}">
                  <a16:creationId xmlns:a16="http://schemas.microsoft.com/office/drawing/2014/main" id="{5CD27C91-5726-9948-A022-FC9EAAE6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2886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38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8" name="Freeform 232">
              <a:extLst>
                <a:ext uri="{FF2B5EF4-FFF2-40B4-BE49-F238E27FC236}">
                  <a16:creationId xmlns:a16="http://schemas.microsoft.com/office/drawing/2014/main" id="{89FF42B9-53B0-8F44-A120-F18D116B8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2886"/>
              <a:ext cx="107" cy="162"/>
            </a:xfrm>
            <a:custGeom>
              <a:avLst/>
              <a:gdLst>
                <a:gd name="T0" fmla="*/ 0 w 18"/>
                <a:gd name="T1" fmla="*/ 209952 h 27"/>
                <a:gd name="T2" fmla="*/ 133607 w 18"/>
                <a:gd name="T3" fmla="*/ 178848 h 27"/>
                <a:gd name="T4" fmla="*/ 37385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9" name="Freeform 233">
              <a:extLst>
                <a:ext uri="{FF2B5EF4-FFF2-40B4-BE49-F238E27FC236}">
                  <a16:creationId xmlns:a16="http://schemas.microsoft.com/office/drawing/2014/main" id="{476DEB20-8222-F545-BC5E-FAB05CAA0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2568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0" name="Freeform 234">
              <a:extLst>
                <a:ext uri="{FF2B5EF4-FFF2-40B4-BE49-F238E27FC236}">
                  <a16:creationId xmlns:a16="http://schemas.microsoft.com/office/drawing/2014/main" id="{A15B9DA7-A65A-E74D-8E29-4ACB02213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2568"/>
              <a:ext cx="107" cy="162"/>
            </a:xfrm>
            <a:custGeom>
              <a:avLst/>
              <a:gdLst>
                <a:gd name="T0" fmla="*/ 96223 w 18"/>
                <a:gd name="T1" fmla="*/ 209952 h 27"/>
                <a:gd name="T2" fmla="*/ 0 w 18"/>
                <a:gd name="T3" fmla="*/ 23328 h 27"/>
                <a:gd name="T4" fmla="*/ 13360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1" name="Freeform 235">
              <a:extLst>
                <a:ext uri="{FF2B5EF4-FFF2-40B4-BE49-F238E27FC236}">
                  <a16:creationId xmlns:a16="http://schemas.microsoft.com/office/drawing/2014/main" id="{6D2512A4-DC1E-244E-944D-30400CC6E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2430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2" name="Freeform 236">
              <a:extLst>
                <a:ext uri="{FF2B5EF4-FFF2-40B4-BE49-F238E27FC236}">
                  <a16:creationId xmlns:a16="http://schemas.microsoft.com/office/drawing/2014/main" id="{D290CDAD-169F-B645-A09D-310F6F223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2430"/>
              <a:ext cx="107" cy="156"/>
            </a:xfrm>
            <a:custGeom>
              <a:avLst/>
              <a:gdLst>
                <a:gd name="T0" fmla="*/ 0 w 18"/>
                <a:gd name="T1" fmla="*/ 202176 h 26"/>
                <a:gd name="T2" fmla="*/ 133607 w 18"/>
                <a:gd name="T3" fmla="*/ 178848 h 26"/>
                <a:gd name="T4" fmla="*/ 37385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3" name="Freeform 237">
              <a:extLst>
                <a:ext uri="{FF2B5EF4-FFF2-40B4-BE49-F238E27FC236}">
                  <a16:creationId xmlns:a16="http://schemas.microsoft.com/office/drawing/2014/main" id="{847D3113-1F63-074E-BC26-4A90B4AE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3186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4" name="Freeform 238">
              <a:extLst>
                <a:ext uri="{FF2B5EF4-FFF2-40B4-BE49-F238E27FC236}">
                  <a16:creationId xmlns:a16="http://schemas.microsoft.com/office/drawing/2014/main" id="{22A1F3CD-EED5-6549-BFC0-47E9C81D9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3186"/>
              <a:ext cx="107" cy="162"/>
            </a:xfrm>
            <a:custGeom>
              <a:avLst/>
              <a:gdLst>
                <a:gd name="T0" fmla="*/ 96223 w 18"/>
                <a:gd name="T1" fmla="*/ 209952 h 27"/>
                <a:gd name="T2" fmla="*/ 0 w 18"/>
                <a:gd name="T3" fmla="*/ 23328 h 27"/>
                <a:gd name="T4" fmla="*/ 13360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5" name="Oval 239">
              <a:extLst>
                <a:ext uri="{FF2B5EF4-FFF2-40B4-BE49-F238E27FC236}">
                  <a16:creationId xmlns:a16="http://schemas.microsoft.com/office/drawing/2014/main" id="{8BE77E43-ED0F-D84D-8393-96E7D5EFD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3024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36" name="Oval 240">
              <a:extLst>
                <a:ext uri="{FF2B5EF4-FFF2-40B4-BE49-F238E27FC236}">
                  <a16:creationId xmlns:a16="http://schemas.microsoft.com/office/drawing/2014/main" id="{439B3960-35F9-7D40-ABCA-7B899D34D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3024"/>
              <a:ext cx="53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37" name="Oval 241">
              <a:extLst>
                <a:ext uri="{FF2B5EF4-FFF2-40B4-BE49-F238E27FC236}">
                  <a16:creationId xmlns:a16="http://schemas.microsoft.com/office/drawing/2014/main" id="{30109CBF-7A94-4043-A25D-DC31FA3C3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3156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38" name="Oval 242">
              <a:extLst>
                <a:ext uri="{FF2B5EF4-FFF2-40B4-BE49-F238E27FC236}">
                  <a16:creationId xmlns:a16="http://schemas.microsoft.com/office/drawing/2014/main" id="{C75C8CBD-9908-4941-B033-8860A94B1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3156"/>
              <a:ext cx="53" cy="5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3539" name="Freeform 243">
              <a:extLst>
                <a:ext uri="{FF2B5EF4-FFF2-40B4-BE49-F238E27FC236}">
                  <a16:creationId xmlns:a16="http://schemas.microsoft.com/office/drawing/2014/main" id="{6AE8ECEE-7E2C-0B41-B35C-3CDE545F3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586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0" name="Freeform 244">
              <a:extLst>
                <a:ext uri="{FF2B5EF4-FFF2-40B4-BE49-F238E27FC236}">
                  <a16:creationId xmlns:a16="http://schemas.microsoft.com/office/drawing/2014/main" id="{F5748AB8-A29A-304C-8A52-7F2FD8BF7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586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1" name="Freeform 245">
              <a:extLst>
                <a:ext uri="{FF2B5EF4-FFF2-40B4-BE49-F238E27FC236}">
                  <a16:creationId xmlns:a16="http://schemas.microsoft.com/office/drawing/2014/main" id="{A5EE0B41-B296-A149-81B9-259740F88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730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2" name="Freeform 246">
              <a:extLst>
                <a:ext uri="{FF2B5EF4-FFF2-40B4-BE49-F238E27FC236}">
                  <a16:creationId xmlns:a16="http://schemas.microsoft.com/office/drawing/2014/main" id="{003D8E64-DC24-3144-BC3D-C0DD55D9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2730"/>
              <a:ext cx="108" cy="156"/>
            </a:xfrm>
            <a:custGeom>
              <a:avLst/>
              <a:gdLst>
                <a:gd name="T0" fmla="*/ 101088 w 18"/>
                <a:gd name="T1" fmla="*/ 202176 h 26"/>
                <a:gd name="T2" fmla="*/ 0 w 18"/>
                <a:gd name="T3" fmla="*/ 23328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3" name="Freeform 247">
              <a:extLst>
                <a:ext uri="{FF2B5EF4-FFF2-40B4-BE49-F238E27FC236}">
                  <a16:creationId xmlns:a16="http://schemas.microsoft.com/office/drawing/2014/main" id="{0FDA011F-4A03-F543-8E6F-8A9C79BF8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3204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7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4" name="Freeform 248">
              <a:extLst>
                <a:ext uri="{FF2B5EF4-FFF2-40B4-BE49-F238E27FC236}">
                  <a16:creationId xmlns:a16="http://schemas.microsoft.com/office/drawing/2014/main" id="{36C2E389-381E-A94E-AF6D-A4E11BF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3204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31104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5" name="Freeform 249">
              <a:extLst>
                <a:ext uri="{FF2B5EF4-FFF2-40B4-BE49-F238E27FC236}">
                  <a16:creationId xmlns:a16="http://schemas.microsoft.com/office/drawing/2014/main" id="{CF9285A9-951F-8646-B7FB-AC888BF0D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348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6" name="Freeform 250">
              <a:extLst>
                <a:ext uri="{FF2B5EF4-FFF2-40B4-BE49-F238E27FC236}">
                  <a16:creationId xmlns:a16="http://schemas.microsoft.com/office/drawing/2014/main" id="{16219CC9-7B13-EB48-931E-BF1AAA52C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348"/>
              <a:ext cx="108" cy="155"/>
            </a:xfrm>
            <a:custGeom>
              <a:avLst/>
              <a:gdLst>
                <a:gd name="T0" fmla="*/ 101088 w 18"/>
                <a:gd name="T1" fmla="*/ 195753 h 26"/>
                <a:gd name="T2" fmla="*/ 0 w 18"/>
                <a:gd name="T3" fmla="*/ 22672 h 26"/>
                <a:gd name="T4" fmla="*/ 139968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7" name="Freeform 251">
              <a:extLst>
                <a:ext uri="{FF2B5EF4-FFF2-40B4-BE49-F238E27FC236}">
                  <a16:creationId xmlns:a16="http://schemas.microsoft.com/office/drawing/2014/main" id="{7C310EA2-3218-364A-A2F6-F0E618AC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204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7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8" name="Freeform 252">
              <a:extLst>
                <a:ext uri="{FF2B5EF4-FFF2-40B4-BE49-F238E27FC236}">
                  <a16:creationId xmlns:a16="http://schemas.microsoft.com/office/drawing/2014/main" id="{91F3C7AC-9E1A-6B4C-807E-86AE1C592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204"/>
              <a:ext cx="108" cy="162"/>
            </a:xfrm>
            <a:custGeom>
              <a:avLst/>
              <a:gdLst>
                <a:gd name="T0" fmla="*/ 0 w 18"/>
                <a:gd name="T1" fmla="*/ 209952 h 27"/>
                <a:gd name="T2" fmla="*/ 139968 w 18"/>
                <a:gd name="T3" fmla="*/ 186624 h 27"/>
                <a:gd name="T4" fmla="*/ 38880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9" name="Freeform 253">
              <a:extLst>
                <a:ext uri="{FF2B5EF4-FFF2-40B4-BE49-F238E27FC236}">
                  <a16:creationId xmlns:a16="http://schemas.microsoft.com/office/drawing/2014/main" id="{4356DB6A-4FE4-4A4B-91AA-26CB5B46E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2268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50" name="Freeform 254">
              <a:extLst>
                <a:ext uri="{FF2B5EF4-FFF2-40B4-BE49-F238E27FC236}">
                  <a16:creationId xmlns:a16="http://schemas.microsoft.com/office/drawing/2014/main" id="{DCA5FD79-FC7A-BF46-924F-BF9A9C338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2268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23328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51" name="Freeform 255">
              <a:extLst>
                <a:ext uri="{FF2B5EF4-FFF2-40B4-BE49-F238E27FC236}">
                  <a16:creationId xmlns:a16="http://schemas.microsoft.com/office/drawing/2014/main" id="{AD3A26F2-7488-A342-BA6A-F23AB4A5A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2886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52" name="Freeform 256">
              <a:extLst>
                <a:ext uri="{FF2B5EF4-FFF2-40B4-BE49-F238E27FC236}">
                  <a16:creationId xmlns:a16="http://schemas.microsoft.com/office/drawing/2014/main" id="{47035BC4-2FFE-954D-9E81-6AB01FC7C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2886"/>
              <a:ext cx="108" cy="162"/>
            </a:xfrm>
            <a:custGeom>
              <a:avLst/>
              <a:gdLst>
                <a:gd name="T0" fmla="*/ 101088 w 18"/>
                <a:gd name="T1" fmla="*/ 209952 h 27"/>
                <a:gd name="T2" fmla="*/ 0 w 18"/>
                <a:gd name="T3" fmla="*/ 23328 h 27"/>
                <a:gd name="T4" fmla="*/ 139968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53" name="Freeform 257">
              <a:extLst>
                <a:ext uri="{FF2B5EF4-FFF2-40B4-BE49-F238E27FC236}">
                  <a16:creationId xmlns:a16="http://schemas.microsoft.com/office/drawing/2014/main" id="{168DFAAD-1952-9B4B-9E17-61AD88565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2748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54" name="Freeform 258">
              <a:extLst>
                <a:ext uri="{FF2B5EF4-FFF2-40B4-BE49-F238E27FC236}">
                  <a16:creationId xmlns:a16="http://schemas.microsoft.com/office/drawing/2014/main" id="{C4B1A006-1B7B-DA4F-A2BE-25EEE0094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2748"/>
              <a:ext cx="108" cy="156"/>
            </a:xfrm>
            <a:custGeom>
              <a:avLst/>
              <a:gdLst>
                <a:gd name="T0" fmla="*/ 0 w 18"/>
                <a:gd name="T1" fmla="*/ 202176 h 26"/>
                <a:gd name="T2" fmla="*/ 139968 w 18"/>
                <a:gd name="T3" fmla="*/ 178848 h 26"/>
                <a:gd name="T4" fmla="*/ 38880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65" name="Freeform 259">
            <a:extLst>
              <a:ext uri="{FF2B5EF4-FFF2-40B4-BE49-F238E27FC236}">
                <a16:creationId xmlns:a16="http://schemas.microsoft.com/office/drawing/2014/main" id="{CBFAFB08-78DC-664C-8209-FE00DD6C1627}"/>
              </a:ext>
            </a:extLst>
          </p:cNvPr>
          <p:cNvSpPr>
            <a:spLocks/>
          </p:cNvSpPr>
          <p:nvPr/>
        </p:nvSpPr>
        <p:spPr bwMode="auto">
          <a:xfrm>
            <a:off x="8334375" y="3513138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6" name="Freeform 260">
            <a:extLst>
              <a:ext uri="{FF2B5EF4-FFF2-40B4-BE49-F238E27FC236}">
                <a16:creationId xmlns:a16="http://schemas.microsoft.com/office/drawing/2014/main" id="{FD44ADF0-9B87-9A4E-A3B8-2C6AF4607031}"/>
              </a:ext>
            </a:extLst>
          </p:cNvPr>
          <p:cNvSpPr>
            <a:spLocks/>
          </p:cNvSpPr>
          <p:nvPr/>
        </p:nvSpPr>
        <p:spPr bwMode="auto">
          <a:xfrm>
            <a:off x="8334375" y="3513138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7" name="Freeform 261">
            <a:extLst>
              <a:ext uri="{FF2B5EF4-FFF2-40B4-BE49-F238E27FC236}">
                <a16:creationId xmlns:a16="http://schemas.microsoft.com/office/drawing/2014/main" id="{F6480ACA-402F-8C42-BC6E-5118EF57E2EE}"/>
              </a:ext>
            </a:extLst>
          </p:cNvPr>
          <p:cNvSpPr>
            <a:spLocks/>
          </p:cNvSpPr>
          <p:nvPr/>
        </p:nvSpPr>
        <p:spPr bwMode="auto">
          <a:xfrm>
            <a:off x="8458200" y="3732213"/>
            <a:ext cx="171450" cy="246062"/>
          </a:xfrm>
          <a:custGeom>
            <a:avLst/>
            <a:gdLst>
              <a:gd name="T0" fmla="*/ 0 w 108"/>
              <a:gd name="T1" fmla="*/ 2147483647 h 155"/>
              <a:gd name="T2" fmla="*/ 2147483647 w 108"/>
              <a:gd name="T3" fmla="*/ 2147483647 h 155"/>
              <a:gd name="T4" fmla="*/ 2147483647 w 108"/>
              <a:gd name="T5" fmla="*/ 0 h 155"/>
              <a:gd name="T6" fmla="*/ 0 w 108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5"/>
              <a:gd name="T14" fmla="*/ 108 w 108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5">
                <a:moveTo>
                  <a:pt x="0" y="155"/>
                </a:moveTo>
                <a:lnTo>
                  <a:pt x="108" y="137"/>
                </a:lnTo>
                <a:lnTo>
                  <a:pt x="3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002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8" name="Freeform 262">
            <a:extLst>
              <a:ext uri="{FF2B5EF4-FFF2-40B4-BE49-F238E27FC236}">
                <a16:creationId xmlns:a16="http://schemas.microsoft.com/office/drawing/2014/main" id="{CC160BA2-F569-FE46-9592-156EFBAFBBEB}"/>
              </a:ext>
            </a:extLst>
          </p:cNvPr>
          <p:cNvSpPr>
            <a:spLocks/>
          </p:cNvSpPr>
          <p:nvPr/>
        </p:nvSpPr>
        <p:spPr bwMode="auto">
          <a:xfrm>
            <a:off x="8458200" y="3732213"/>
            <a:ext cx="171450" cy="246062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9" name="Freeform 263">
            <a:extLst>
              <a:ext uri="{FF2B5EF4-FFF2-40B4-BE49-F238E27FC236}">
                <a16:creationId xmlns:a16="http://schemas.microsoft.com/office/drawing/2014/main" id="{C46491D4-918C-264D-A0FA-CD448F0D48B4}"/>
              </a:ext>
            </a:extLst>
          </p:cNvPr>
          <p:cNvSpPr>
            <a:spLocks/>
          </p:cNvSpPr>
          <p:nvPr/>
        </p:nvSpPr>
        <p:spPr bwMode="auto">
          <a:xfrm>
            <a:off x="8448675" y="2017714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C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0" name="Freeform 264">
            <a:extLst>
              <a:ext uri="{FF2B5EF4-FFF2-40B4-BE49-F238E27FC236}">
                <a16:creationId xmlns:a16="http://schemas.microsoft.com/office/drawing/2014/main" id="{D1AD068A-8A86-1945-9FDE-D92969DF3AE4}"/>
              </a:ext>
            </a:extLst>
          </p:cNvPr>
          <p:cNvSpPr>
            <a:spLocks/>
          </p:cNvSpPr>
          <p:nvPr/>
        </p:nvSpPr>
        <p:spPr bwMode="auto">
          <a:xfrm>
            <a:off x="8448675" y="2017714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1" name="Freeform 265">
            <a:extLst>
              <a:ext uri="{FF2B5EF4-FFF2-40B4-BE49-F238E27FC236}">
                <a16:creationId xmlns:a16="http://schemas.microsoft.com/office/drawing/2014/main" id="{43D5446B-D4FB-3A4E-BF47-2D23251788DB}"/>
              </a:ext>
            </a:extLst>
          </p:cNvPr>
          <p:cNvSpPr>
            <a:spLocks/>
          </p:cNvSpPr>
          <p:nvPr/>
        </p:nvSpPr>
        <p:spPr bwMode="auto">
          <a:xfrm>
            <a:off x="8324850" y="201771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C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2" name="Freeform 266">
            <a:extLst>
              <a:ext uri="{FF2B5EF4-FFF2-40B4-BE49-F238E27FC236}">
                <a16:creationId xmlns:a16="http://schemas.microsoft.com/office/drawing/2014/main" id="{CDE9A9DD-06B9-BA49-9234-E5BA215C4725}"/>
              </a:ext>
            </a:extLst>
          </p:cNvPr>
          <p:cNvSpPr>
            <a:spLocks/>
          </p:cNvSpPr>
          <p:nvPr/>
        </p:nvSpPr>
        <p:spPr bwMode="auto">
          <a:xfrm>
            <a:off x="8324850" y="201771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3" name="Freeform 267">
            <a:extLst>
              <a:ext uri="{FF2B5EF4-FFF2-40B4-BE49-F238E27FC236}">
                <a16:creationId xmlns:a16="http://schemas.microsoft.com/office/drawing/2014/main" id="{2CAAA705-4123-A446-A78F-A8E7E4B9AB12}"/>
              </a:ext>
            </a:extLst>
          </p:cNvPr>
          <p:cNvSpPr>
            <a:spLocks/>
          </p:cNvSpPr>
          <p:nvPr/>
        </p:nvSpPr>
        <p:spPr bwMode="auto">
          <a:xfrm>
            <a:off x="8448675" y="2246313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CFFF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4" name="Freeform 268">
            <a:extLst>
              <a:ext uri="{FF2B5EF4-FFF2-40B4-BE49-F238E27FC236}">
                <a16:creationId xmlns:a16="http://schemas.microsoft.com/office/drawing/2014/main" id="{7AA15263-0D1F-DD45-9E80-7DE2472D17D2}"/>
              </a:ext>
            </a:extLst>
          </p:cNvPr>
          <p:cNvSpPr>
            <a:spLocks/>
          </p:cNvSpPr>
          <p:nvPr/>
        </p:nvSpPr>
        <p:spPr bwMode="auto">
          <a:xfrm>
            <a:off x="8448675" y="2246313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5" name="Oval 269">
            <a:extLst>
              <a:ext uri="{FF2B5EF4-FFF2-40B4-BE49-F238E27FC236}">
                <a16:creationId xmlns:a16="http://schemas.microsoft.com/office/drawing/2014/main" id="{94865EE7-9F98-DC4E-AA66-6F2C10870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026" y="402590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76" name="Oval 270">
            <a:extLst>
              <a:ext uri="{FF2B5EF4-FFF2-40B4-BE49-F238E27FC236}">
                <a16:creationId xmlns:a16="http://schemas.microsoft.com/office/drawing/2014/main" id="{24D8DBF2-F348-2E4E-8337-6074F1B0C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026" y="402590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77" name="Oval 271">
            <a:extLst>
              <a:ext uri="{FF2B5EF4-FFF2-40B4-BE49-F238E27FC236}">
                <a16:creationId xmlns:a16="http://schemas.microsoft.com/office/drawing/2014/main" id="{02F5291B-0BF5-C142-B79F-2CCB4B6D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1" y="19605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78" name="Oval 272">
            <a:extLst>
              <a:ext uri="{FF2B5EF4-FFF2-40B4-BE49-F238E27FC236}">
                <a16:creationId xmlns:a16="http://schemas.microsoft.com/office/drawing/2014/main" id="{EF4E0149-A38D-A145-9C5E-080918DB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1" y="19605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79" name="Freeform 273">
            <a:extLst>
              <a:ext uri="{FF2B5EF4-FFF2-40B4-BE49-F238E27FC236}">
                <a16:creationId xmlns:a16="http://schemas.microsoft.com/office/drawing/2014/main" id="{0E71FDE4-8E00-274C-B6AF-2B8268427AAE}"/>
              </a:ext>
            </a:extLst>
          </p:cNvPr>
          <p:cNvSpPr>
            <a:spLocks/>
          </p:cNvSpPr>
          <p:nvPr/>
        </p:nvSpPr>
        <p:spPr bwMode="auto">
          <a:xfrm>
            <a:off x="8429625" y="299878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10F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0" name="Freeform 274">
            <a:extLst>
              <a:ext uri="{FF2B5EF4-FFF2-40B4-BE49-F238E27FC236}">
                <a16:creationId xmlns:a16="http://schemas.microsoft.com/office/drawing/2014/main" id="{8A0B5F16-8E30-4C4F-9E80-4BBA71386831}"/>
              </a:ext>
            </a:extLst>
          </p:cNvPr>
          <p:cNvSpPr>
            <a:spLocks/>
          </p:cNvSpPr>
          <p:nvPr/>
        </p:nvSpPr>
        <p:spPr bwMode="auto">
          <a:xfrm>
            <a:off x="8429625" y="299878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1" name="Freeform 275">
            <a:extLst>
              <a:ext uri="{FF2B5EF4-FFF2-40B4-BE49-F238E27FC236}">
                <a16:creationId xmlns:a16="http://schemas.microsoft.com/office/drawing/2014/main" id="{2A1F814C-2DAB-0F43-AEDE-F6E7D7A3B845}"/>
              </a:ext>
            </a:extLst>
          </p:cNvPr>
          <p:cNvSpPr>
            <a:spLocks/>
          </p:cNvSpPr>
          <p:nvPr/>
        </p:nvSpPr>
        <p:spPr bwMode="auto">
          <a:xfrm>
            <a:off x="8429625" y="322738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00A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2" name="Freeform 276">
            <a:extLst>
              <a:ext uri="{FF2B5EF4-FFF2-40B4-BE49-F238E27FC236}">
                <a16:creationId xmlns:a16="http://schemas.microsoft.com/office/drawing/2014/main" id="{28EE17EC-B72E-534A-8366-85BD2F400549}"/>
              </a:ext>
            </a:extLst>
          </p:cNvPr>
          <p:cNvSpPr>
            <a:spLocks/>
          </p:cNvSpPr>
          <p:nvPr/>
        </p:nvSpPr>
        <p:spPr bwMode="auto">
          <a:xfrm>
            <a:off x="8429625" y="322738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3" name="Freeform 277">
            <a:extLst>
              <a:ext uri="{FF2B5EF4-FFF2-40B4-BE49-F238E27FC236}">
                <a16:creationId xmlns:a16="http://schemas.microsoft.com/office/drawing/2014/main" id="{A4D96FC3-DAA5-864C-B6CD-0140E367D0F4}"/>
              </a:ext>
            </a:extLst>
          </p:cNvPr>
          <p:cNvSpPr>
            <a:spLocks/>
          </p:cNvSpPr>
          <p:nvPr/>
        </p:nvSpPr>
        <p:spPr bwMode="auto">
          <a:xfrm>
            <a:off x="8277225" y="2055813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A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4" name="Freeform 278">
            <a:extLst>
              <a:ext uri="{FF2B5EF4-FFF2-40B4-BE49-F238E27FC236}">
                <a16:creationId xmlns:a16="http://schemas.microsoft.com/office/drawing/2014/main" id="{80DF09E5-851B-454B-B53F-2E4196B52093}"/>
              </a:ext>
            </a:extLst>
          </p:cNvPr>
          <p:cNvSpPr>
            <a:spLocks/>
          </p:cNvSpPr>
          <p:nvPr/>
        </p:nvSpPr>
        <p:spPr bwMode="auto">
          <a:xfrm>
            <a:off x="8277225" y="2055813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5" name="Freeform 279">
            <a:extLst>
              <a:ext uri="{FF2B5EF4-FFF2-40B4-BE49-F238E27FC236}">
                <a16:creationId xmlns:a16="http://schemas.microsoft.com/office/drawing/2014/main" id="{0E17D65C-22E7-AD4C-8EF3-DDC53A6D0FDF}"/>
              </a:ext>
            </a:extLst>
          </p:cNvPr>
          <p:cNvSpPr>
            <a:spLocks/>
          </p:cNvSpPr>
          <p:nvPr/>
        </p:nvSpPr>
        <p:spPr bwMode="auto">
          <a:xfrm>
            <a:off x="8401050" y="227488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EFF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6" name="Freeform 280">
            <a:extLst>
              <a:ext uri="{FF2B5EF4-FFF2-40B4-BE49-F238E27FC236}">
                <a16:creationId xmlns:a16="http://schemas.microsoft.com/office/drawing/2014/main" id="{A5747B80-D123-CB4C-AF5A-C2D0C52159EB}"/>
              </a:ext>
            </a:extLst>
          </p:cNvPr>
          <p:cNvSpPr>
            <a:spLocks/>
          </p:cNvSpPr>
          <p:nvPr/>
        </p:nvSpPr>
        <p:spPr bwMode="auto">
          <a:xfrm>
            <a:off x="8401050" y="227488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7" name="Freeform 281">
            <a:extLst>
              <a:ext uri="{FF2B5EF4-FFF2-40B4-BE49-F238E27FC236}">
                <a16:creationId xmlns:a16="http://schemas.microsoft.com/office/drawing/2014/main" id="{49AB9295-9185-8E4D-A558-A2B5961443A3}"/>
              </a:ext>
            </a:extLst>
          </p:cNvPr>
          <p:cNvSpPr>
            <a:spLocks/>
          </p:cNvSpPr>
          <p:nvPr/>
        </p:nvSpPr>
        <p:spPr bwMode="auto">
          <a:xfrm>
            <a:off x="8401050" y="249396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8FFF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8" name="Freeform 282">
            <a:extLst>
              <a:ext uri="{FF2B5EF4-FFF2-40B4-BE49-F238E27FC236}">
                <a16:creationId xmlns:a16="http://schemas.microsoft.com/office/drawing/2014/main" id="{C9A7CE21-AF98-B244-B801-1EF7339E9783}"/>
              </a:ext>
            </a:extLst>
          </p:cNvPr>
          <p:cNvSpPr>
            <a:spLocks/>
          </p:cNvSpPr>
          <p:nvPr/>
        </p:nvSpPr>
        <p:spPr bwMode="auto">
          <a:xfrm>
            <a:off x="8401050" y="249396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89" name="Freeform 283">
            <a:extLst>
              <a:ext uri="{FF2B5EF4-FFF2-40B4-BE49-F238E27FC236}">
                <a16:creationId xmlns:a16="http://schemas.microsoft.com/office/drawing/2014/main" id="{0BD485ED-F29A-4F44-B706-CDE4EFA92DFA}"/>
              </a:ext>
            </a:extLst>
          </p:cNvPr>
          <p:cNvSpPr>
            <a:spLocks/>
          </p:cNvSpPr>
          <p:nvPr/>
        </p:nvSpPr>
        <p:spPr bwMode="auto">
          <a:xfrm>
            <a:off x="8382000" y="3255964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00B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0" name="Freeform 284">
            <a:extLst>
              <a:ext uri="{FF2B5EF4-FFF2-40B4-BE49-F238E27FC236}">
                <a16:creationId xmlns:a16="http://schemas.microsoft.com/office/drawing/2014/main" id="{D6C9160B-A00A-AE42-A1C6-891CD364F130}"/>
              </a:ext>
            </a:extLst>
          </p:cNvPr>
          <p:cNvSpPr>
            <a:spLocks/>
          </p:cNvSpPr>
          <p:nvPr/>
        </p:nvSpPr>
        <p:spPr bwMode="auto">
          <a:xfrm>
            <a:off x="8382000" y="3255964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1" name="Freeform 285">
            <a:extLst>
              <a:ext uri="{FF2B5EF4-FFF2-40B4-BE49-F238E27FC236}">
                <a16:creationId xmlns:a16="http://schemas.microsoft.com/office/drawing/2014/main" id="{AA836E35-D20A-5242-AA2A-C066EB64BCD1}"/>
              </a:ext>
            </a:extLst>
          </p:cNvPr>
          <p:cNvSpPr>
            <a:spLocks/>
          </p:cNvSpPr>
          <p:nvPr/>
        </p:nvSpPr>
        <p:spPr bwMode="auto">
          <a:xfrm>
            <a:off x="8372475" y="1771651"/>
            <a:ext cx="171450" cy="246063"/>
          </a:xfrm>
          <a:custGeom>
            <a:avLst/>
            <a:gdLst>
              <a:gd name="T0" fmla="*/ 2147483647 w 108"/>
              <a:gd name="T1" fmla="*/ 2147483647 h 155"/>
              <a:gd name="T2" fmla="*/ 0 w 108"/>
              <a:gd name="T3" fmla="*/ 2147483647 h 155"/>
              <a:gd name="T4" fmla="*/ 2147483647 w 108"/>
              <a:gd name="T5" fmla="*/ 0 h 155"/>
              <a:gd name="T6" fmla="*/ 2147483647 w 108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5"/>
              <a:gd name="T14" fmla="*/ 108 w 108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5">
                <a:moveTo>
                  <a:pt x="78" y="155"/>
                </a:moveTo>
                <a:lnTo>
                  <a:pt x="0" y="18"/>
                </a:lnTo>
                <a:lnTo>
                  <a:pt x="108" y="0"/>
                </a:lnTo>
                <a:lnTo>
                  <a:pt x="78" y="155"/>
                </a:lnTo>
                <a:close/>
              </a:path>
            </a:pathLst>
          </a:cu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2" name="Freeform 286">
            <a:extLst>
              <a:ext uri="{FF2B5EF4-FFF2-40B4-BE49-F238E27FC236}">
                <a16:creationId xmlns:a16="http://schemas.microsoft.com/office/drawing/2014/main" id="{314B0500-5A25-C645-9C30-510D10E6551B}"/>
              </a:ext>
            </a:extLst>
          </p:cNvPr>
          <p:cNvSpPr>
            <a:spLocks/>
          </p:cNvSpPr>
          <p:nvPr/>
        </p:nvSpPr>
        <p:spPr bwMode="auto">
          <a:xfrm>
            <a:off x="8372475" y="1771651"/>
            <a:ext cx="171450" cy="246063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3" name="Freeform 287">
            <a:extLst>
              <a:ext uri="{FF2B5EF4-FFF2-40B4-BE49-F238E27FC236}">
                <a16:creationId xmlns:a16="http://schemas.microsoft.com/office/drawing/2014/main" id="{922B5549-6B65-3746-BE7C-A3C31B501D3E}"/>
              </a:ext>
            </a:extLst>
          </p:cNvPr>
          <p:cNvSpPr>
            <a:spLocks/>
          </p:cNvSpPr>
          <p:nvPr/>
        </p:nvSpPr>
        <p:spPr bwMode="auto">
          <a:xfrm>
            <a:off x="8353425" y="2532063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AFF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4" name="Freeform 288">
            <a:extLst>
              <a:ext uri="{FF2B5EF4-FFF2-40B4-BE49-F238E27FC236}">
                <a16:creationId xmlns:a16="http://schemas.microsoft.com/office/drawing/2014/main" id="{B9FE2BEB-9C30-2840-989B-62AAD5B8E51E}"/>
              </a:ext>
            </a:extLst>
          </p:cNvPr>
          <p:cNvSpPr>
            <a:spLocks/>
          </p:cNvSpPr>
          <p:nvPr/>
        </p:nvSpPr>
        <p:spPr bwMode="auto">
          <a:xfrm>
            <a:off x="8353425" y="2532063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5" name="Freeform 289">
            <a:extLst>
              <a:ext uri="{FF2B5EF4-FFF2-40B4-BE49-F238E27FC236}">
                <a16:creationId xmlns:a16="http://schemas.microsoft.com/office/drawing/2014/main" id="{1A87B9D4-5E14-9E46-B71C-7F0AA66FAA0F}"/>
              </a:ext>
            </a:extLst>
          </p:cNvPr>
          <p:cNvSpPr>
            <a:spLocks/>
          </p:cNvSpPr>
          <p:nvPr/>
        </p:nvSpPr>
        <p:spPr bwMode="auto">
          <a:xfrm>
            <a:off x="8353425" y="275113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50F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6" name="Freeform 290">
            <a:extLst>
              <a:ext uri="{FF2B5EF4-FFF2-40B4-BE49-F238E27FC236}">
                <a16:creationId xmlns:a16="http://schemas.microsoft.com/office/drawing/2014/main" id="{61DA6376-156C-154D-8592-2E1BE041570E}"/>
              </a:ext>
            </a:extLst>
          </p:cNvPr>
          <p:cNvSpPr>
            <a:spLocks/>
          </p:cNvSpPr>
          <p:nvPr/>
        </p:nvSpPr>
        <p:spPr bwMode="auto">
          <a:xfrm>
            <a:off x="8353425" y="275113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7" name="Freeform 291">
            <a:extLst>
              <a:ext uri="{FF2B5EF4-FFF2-40B4-BE49-F238E27FC236}">
                <a16:creationId xmlns:a16="http://schemas.microsoft.com/office/drawing/2014/main" id="{0CDEEA96-CC75-9745-9D22-A108241CBA41}"/>
              </a:ext>
            </a:extLst>
          </p:cNvPr>
          <p:cNvSpPr>
            <a:spLocks/>
          </p:cNvSpPr>
          <p:nvPr/>
        </p:nvSpPr>
        <p:spPr bwMode="auto">
          <a:xfrm>
            <a:off x="8334375" y="3732213"/>
            <a:ext cx="171450" cy="246062"/>
          </a:xfrm>
          <a:custGeom>
            <a:avLst/>
            <a:gdLst>
              <a:gd name="T0" fmla="*/ 2147483647 w 108"/>
              <a:gd name="T1" fmla="*/ 2147483647 h 155"/>
              <a:gd name="T2" fmla="*/ 0 w 108"/>
              <a:gd name="T3" fmla="*/ 2147483647 h 155"/>
              <a:gd name="T4" fmla="*/ 2147483647 w 108"/>
              <a:gd name="T5" fmla="*/ 0 h 155"/>
              <a:gd name="T6" fmla="*/ 2147483647 w 108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5"/>
              <a:gd name="T14" fmla="*/ 108 w 108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5">
                <a:moveTo>
                  <a:pt x="78" y="155"/>
                </a:moveTo>
                <a:lnTo>
                  <a:pt x="0" y="18"/>
                </a:lnTo>
                <a:lnTo>
                  <a:pt x="108" y="0"/>
                </a:lnTo>
                <a:lnTo>
                  <a:pt x="78" y="155"/>
                </a:lnTo>
                <a:close/>
              </a:path>
            </a:pathLst>
          </a:custGeom>
          <a:solidFill>
            <a:srgbClr val="002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8" name="Freeform 292">
            <a:extLst>
              <a:ext uri="{FF2B5EF4-FFF2-40B4-BE49-F238E27FC236}">
                <a16:creationId xmlns:a16="http://schemas.microsoft.com/office/drawing/2014/main" id="{0899734A-426E-9343-882D-D40FC93F7515}"/>
              </a:ext>
            </a:extLst>
          </p:cNvPr>
          <p:cNvSpPr>
            <a:spLocks/>
          </p:cNvSpPr>
          <p:nvPr/>
        </p:nvSpPr>
        <p:spPr bwMode="auto">
          <a:xfrm>
            <a:off x="8334375" y="3732213"/>
            <a:ext cx="171450" cy="246062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99" name="Oval 293">
            <a:extLst>
              <a:ext uri="{FF2B5EF4-FFF2-40B4-BE49-F238E27FC236}">
                <a16:creationId xmlns:a16="http://schemas.microsoft.com/office/drawing/2014/main" id="{EDF6EFDB-E51C-D14A-83C5-130363E9D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6" y="1924050"/>
            <a:ext cx="85725" cy="84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00" name="Oval 294">
            <a:extLst>
              <a:ext uri="{FF2B5EF4-FFF2-40B4-BE49-F238E27FC236}">
                <a16:creationId xmlns:a16="http://schemas.microsoft.com/office/drawing/2014/main" id="{E52A75B6-23F9-BA4A-895F-ADFB53007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6" y="1924050"/>
            <a:ext cx="85725" cy="84138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01" name="Freeform 295">
            <a:extLst>
              <a:ext uri="{FF2B5EF4-FFF2-40B4-BE49-F238E27FC236}">
                <a16:creationId xmlns:a16="http://schemas.microsoft.com/office/drawing/2014/main" id="{4C6BBB5B-7FEB-3E49-85C2-C92989BA9560}"/>
              </a:ext>
            </a:extLst>
          </p:cNvPr>
          <p:cNvSpPr>
            <a:spLocks/>
          </p:cNvSpPr>
          <p:nvPr/>
        </p:nvSpPr>
        <p:spPr bwMode="auto">
          <a:xfrm>
            <a:off x="8324850" y="1800225"/>
            <a:ext cx="171450" cy="255588"/>
          </a:xfrm>
          <a:custGeom>
            <a:avLst/>
            <a:gdLst>
              <a:gd name="T0" fmla="*/ 0 w 108"/>
              <a:gd name="T1" fmla="*/ 2147483647 h 161"/>
              <a:gd name="T2" fmla="*/ 2147483647 w 108"/>
              <a:gd name="T3" fmla="*/ 2147483647 h 161"/>
              <a:gd name="T4" fmla="*/ 2147483647 w 108"/>
              <a:gd name="T5" fmla="*/ 0 h 161"/>
              <a:gd name="T6" fmla="*/ 0 w 108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1"/>
              <a:gd name="T14" fmla="*/ 108 w 10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1">
                <a:moveTo>
                  <a:pt x="0" y="161"/>
                </a:moveTo>
                <a:lnTo>
                  <a:pt x="108" y="137"/>
                </a:lnTo>
                <a:lnTo>
                  <a:pt x="30" y="0"/>
                </a:lnTo>
                <a:lnTo>
                  <a:pt x="0" y="161"/>
                </a:lnTo>
                <a:close/>
              </a:path>
            </a:pathLst>
          </a:custGeom>
          <a:solidFill>
            <a:srgbClr val="FF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2" name="Freeform 296">
            <a:extLst>
              <a:ext uri="{FF2B5EF4-FFF2-40B4-BE49-F238E27FC236}">
                <a16:creationId xmlns:a16="http://schemas.microsoft.com/office/drawing/2014/main" id="{EC5C3E7B-7F81-2645-B360-78F5482B0308}"/>
              </a:ext>
            </a:extLst>
          </p:cNvPr>
          <p:cNvSpPr>
            <a:spLocks/>
          </p:cNvSpPr>
          <p:nvPr/>
        </p:nvSpPr>
        <p:spPr bwMode="auto">
          <a:xfrm>
            <a:off x="8324850" y="1800225"/>
            <a:ext cx="171450" cy="255588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3" name="Freeform 297">
            <a:extLst>
              <a:ext uri="{FF2B5EF4-FFF2-40B4-BE49-F238E27FC236}">
                <a16:creationId xmlns:a16="http://schemas.microsoft.com/office/drawing/2014/main" id="{28B2CD06-24F1-454A-A1DF-BEA34B98284C}"/>
              </a:ext>
            </a:extLst>
          </p:cNvPr>
          <p:cNvSpPr>
            <a:spLocks/>
          </p:cNvSpPr>
          <p:nvPr/>
        </p:nvSpPr>
        <p:spPr bwMode="auto">
          <a:xfrm>
            <a:off x="8305800" y="299878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10F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4" name="Freeform 298">
            <a:extLst>
              <a:ext uri="{FF2B5EF4-FFF2-40B4-BE49-F238E27FC236}">
                <a16:creationId xmlns:a16="http://schemas.microsoft.com/office/drawing/2014/main" id="{E2EFB6CF-23E9-A74B-859E-D6D537D647EF}"/>
              </a:ext>
            </a:extLst>
          </p:cNvPr>
          <p:cNvSpPr>
            <a:spLocks/>
          </p:cNvSpPr>
          <p:nvPr/>
        </p:nvSpPr>
        <p:spPr bwMode="auto">
          <a:xfrm>
            <a:off x="8305800" y="299878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5" name="Freeform 299">
            <a:extLst>
              <a:ext uri="{FF2B5EF4-FFF2-40B4-BE49-F238E27FC236}">
                <a16:creationId xmlns:a16="http://schemas.microsoft.com/office/drawing/2014/main" id="{25E4684D-417E-7C49-8BFA-4F7D7A32E8EC}"/>
              </a:ext>
            </a:extLst>
          </p:cNvPr>
          <p:cNvSpPr>
            <a:spLocks/>
          </p:cNvSpPr>
          <p:nvPr/>
        </p:nvSpPr>
        <p:spPr bwMode="auto">
          <a:xfrm>
            <a:off x="8305800" y="2779714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60F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6" name="Freeform 300">
            <a:extLst>
              <a:ext uri="{FF2B5EF4-FFF2-40B4-BE49-F238E27FC236}">
                <a16:creationId xmlns:a16="http://schemas.microsoft.com/office/drawing/2014/main" id="{49645F77-2E91-A149-B970-62D7F6049B91}"/>
              </a:ext>
            </a:extLst>
          </p:cNvPr>
          <p:cNvSpPr>
            <a:spLocks/>
          </p:cNvSpPr>
          <p:nvPr/>
        </p:nvSpPr>
        <p:spPr bwMode="auto">
          <a:xfrm>
            <a:off x="8305800" y="2779714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7" name="Freeform 301">
            <a:extLst>
              <a:ext uri="{FF2B5EF4-FFF2-40B4-BE49-F238E27FC236}">
                <a16:creationId xmlns:a16="http://schemas.microsoft.com/office/drawing/2014/main" id="{A2138C2D-C522-2441-87C5-B93D4406668F}"/>
              </a:ext>
            </a:extLst>
          </p:cNvPr>
          <p:cNvSpPr>
            <a:spLocks/>
          </p:cNvSpPr>
          <p:nvPr/>
        </p:nvSpPr>
        <p:spPr bwMode="auto">
          <a:xfrm>
            <a:off x="8286750" y="3760789"/>
            <a:ext cx="171450" cy="255587"/>
          </a:xfrm>
          <a:custGeom>
            <a:avLst/>
            <a:gdLst>
              <a:gd name="T0" fmla="*/ 0 w 108"/>
              <a:gd name="T1" fmla="*/ 2147483647 h 161"/>
              <a:gd name="T2" fmla="*/ 2147483647 w 108"/>
              <a:gd name="T3" fmla="*/ 2147483647 h 161"/>
              <a:gd name="T4" fmla="*/ 2147483647 w 108"/>
              <a:gd name="T5" fmla="*/ 0 h 161"/>
              <a:gd name="T6" fmla="*/ 0 w 108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1"/>
              <a:gd name="T14" fmla="*/ 108 w 10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1">
                <a:moveTo>
                  <a:pt x="0" y="161"/>
                </a:moveTo>
                <a:lnTo>
                  <a:pt x="108" y="137"/>
                </a:lnTo>
                <a:lnTo>
                  <a:pt x="30" y="0"/>
                </a:lnTo>
                <a:lnTo>
                  <a:pt x="0" y="161"/>
                </a:lnTo>
                <a:close/>
              </a:path>
            </a:pathLst>
          </a:custGeom>
          <a:solidFill>
            <a:srgbClr val="004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8" name="Freeform 302">
            <a:extLst>
              <a:ext uri="{FF2B5EF4-FFF2-40B4-BE49-F238E27FC236}">
                <a16:creationId xmlns:a16="http://schemas.microsoft.com/office/drawing/2014/main" id="{5B9B2A4F-D790-4041-B083-A9819D0C01B8}"/>
              </a:ext>
            </a:extLst>
          </p:cNvPr>
          <p:cNvSpPr>
            <a:spLocks/>
          </p:cNvSpPr>
          <p:nvPr/>
        </p:nvSpPr>
        <p:spPr bwMode="auto">
          <a:xfrm>
            <a:off x="8286750" y="3760789"/>
            <a:ext cx="171450" cy="255587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09" name="Freeform 303">
            <a:extLst>
              <a:ext uri="{FF2B5EF4-FFF2-40B4-BE49-F238E27FC236}">
                <a16:creationId xmlns:a16="http://schemas.microsoft.com/office/drawing/2014/main" id="{B4ECE956-86D7-3846-AD90-F8FB0F24E1D6}"/>
              </a:ext>
            </a:extLst>
          </p:cNvPr>
          <p:cNvSpPr>
            <a:spLocks/>
          </p:cNvSpPr>
          <p:nvPr/>
        </p:nvSpPr>
        <p:spPr bwMode="auto">
          <a:xfrm>
            <a:off x="8277225" y="227488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EFF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10" name="Freeform 304">
            <a:extLst>
              <a:ext uri="{FF2B5EF4-FFF2-40B4-BE49-F238E27FC236}">
                <a16:creationId xmlns:a16="http://schemas.microsoft.com/office/drawing/2014/main" id="{0F3D78A0-26DC-F148-B4C4-13CEFF1957C1}"/>
              </a:ext>
            </a:extLst>
          </p:cNvPr>
          <p:cNvSpPr>
            <a:spLocks/>
          </p:cNvSpPr>
          <p:nvPr/>
        </p:nvSpPr>
        <p:spPr bwMode="auto">
          <a:xfrm>
            <a:off x="8277225" y="227488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11" name="Oval 305">
            <a:extLst>
              <a:ext uri="{FF2B5EF4-FFF2-40B4-BE49-F238E27FC236}">
                <a16:creationId xmlns:a16="http://schemas.microsoft.com/office/drawing/2014/main" id="{08B160A0-71DB-784B-A40C-0E9674179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576" y="27987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12" name="Oval 306">
            <a:extLst>
              <a:ext uri="{FF2B5EF4-FFF2-40B4-BE49-F238E27FC236}">
                <a16:creationId xmlns:a16="http://schemas.microsoft.com/office/drawing/2014/main" id="{1337AEF0-5F60-AF46-8C12-E5FBF9B29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576" y="27987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13" name="Oval 307">
            <a:extLst>
              <a:ext uri="{FF2B5EF4-FFF2-40B4-BE49-F238E27FC236}">
                <a16:creationId xmlns:a16="http://schemas.microsoft.com/office/drawing/2014/main" id="{9ECDAFA4-F9DD-0544-982F-FF2D64485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1" y="31226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14" name="Oval 308">
            <a:extLst>
              <a:ext uri="{FF2B5EF4-FFF2-40B4-BE49-F238E27FC236}">
                <a16:creationId xmlns:a16="http://schemas.microsoft.com/office/drawing/2014/main" id="{BFFA7CAD-9F64-8544-A25D-EB02C907C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1" y="31226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15" name="Freeform 309">
            <a:extLst>
              <a:ext uri="{FF2B5EF4-FFF2-40B4-BE49-F238E27FC236}">
                <a16:creationId xmlns:a16="http://schemas.microsoft.com/office/drawing/2014/main" id="{6C25E009-93CE-4044-B436-94CB624975F5}"/>
              </a:ext>
            </a:extLst>
          </p:cNvPr>
          <p:cNvSpPr>
            <a:spLocks/>
          </p:cNvSpPr>
          <p:nvPr/>
        </p:nvSpPr>
        <p:spPr bwMode="auto">
          <a:xfrm>
            <a:off x="8258175" y="3036888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20F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16" name="Freeform 310">
            <a:extLst>
              <a:ext uri="{FF2B5EF4-FFF2-40B4-BE49-F238E27FC236}">
                <a16:creationId xmlns:a16="http://schemas.microsoft.com/office/drawing/2014/main" id="{5C74468B-0BCB-7141-B70C-0B83B3888076}"/>
              </a:ext>
            </a:extLst>
          </p:cNvPr>
          <p:cNvSpPr>
            <a:spLocks/>
          </p:cNvSpPr>
          <p:nvPr/>
        </p:nvSpPr>
        <p:spPr bwMode="auto">
          <a:xfrm>
            <a:off x="8258175" y="3036888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17" name="Freeform 311">
            <a:extLst>
              <a:ext uri="{FF2B5EF4-FFF2-40B4-BE49-F238E27FC236}">
                <a16:creationId xmlns:a16="http://schemas.microsoft.com/office/drawing/2014/main" id="{4EC26067-E379-DD49-8E56-3D3BA871B0D5}"/>
              </a:ext>
            </a:extLst>
          </p:cNvPr>
          <p:cNvSpPr>
            <a:spLocks/>
          </p:cNvSpPr>
          <p:nvPr/>
        </p:nvSpPr>
        <p:spPr bwMode="auto">
          <a:xfrm>
            <a:off x="8258175" y="325596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00B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18" name="Freeform 312">
            <a:extLst>
              <a:ext uri="{FF2B5EF4-FFF2-40B4-BE49-F238E27FC236}">
                <a16:creationId xmlns:a16="http://schemas.microsoft.com/office/drawing/2014/main" id="{F2E87B8A-D9BE-6746-B7A8-6EF18D622D17}"/>
              </a:ext>
            </a:extLst>
          </p:cNvPr>
          <p:cNvSpPr>
            <a:spLocks/>
          </p:cNvSpPr>
          <p:nvPr/>
        </p:nvSpPr>
        <p:spPr bwMode="auto">
          <a:xfrm>
            <a:off x="8258175" y="325596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19" name="Oval 313">
            <a:extLst>
              <a:ext uri="{FF2B5EF4-FFF2-40B4-BE49-F238E27FC236}">
                <a16:creationId xmlns:a16="http://schemas.microsoft.com/office/drawing/2014/main" id="{C6B40D31-F8E3-1D43-BB62-C6DD8E75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6276" y="26273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20" name="Freeform 314">
            <a:extLst>
              <a:ext uri="{FF2B5EF4-FFF2-40B4-BE49-F238E27FC236}">
                <a16:creationId xmlns:a16="http://schemas.microsoft.com/office/drawing/2014/main" id="{3A1E1E58-4034-8D46-8F56-5C4BD96F012E}"/>
              </a:ext>
            </a:extLst>
          </p:cNvPr>
          <p:cNvSpPr>
            <a:spLocks/>
          </p:cNvSpPr>
          <p:nvPr/>
        </p:nvSpPr>
        <p:spPr bwMode="auto">
          <a:xfrm>
            <a:off x="8231188" y="2532063"/>
            <a:ext cx="169862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7" y="156"/>
                </a:moveTo>
                <a:lnTo>
                  <a:pt x="0" y="18"/>
                </a:lnTo>
                <a:lnTo>
                  <a:pt x="107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AFF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1" name="Freeform 315">
            <a:extLst>
              <a:ext uri="{FF2B5EF4-FFF2-40B4-BE49-F238E27FC236}">
                <a16:creationId xmlns:a16="http://schemas.microsoft.com/office/drawing/2014/main" id="{7F780DE5-7677-6E4B-A4C4-BC33F3AA474E}"/>
              </a:ext>
            </a:extLst>
          </p:cNvPr>
          <p:cNvSpPr>
            <a:spLocks/>
          </p:cNvSpPr>
          <p:nvPr/>
        </p:nvSpPr>
        <p:spPr bwMode="auto">
          <a:xfrm>
            <a:off x="8231188" y="2532063"/>
            <a:ext cx="169862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2" name="Freeform 316">
            <a:extLst>
              <a:ext uri="{FF2B5EF4-FFF2-40B4-BE49-F238E27FC236}">
                <a16:creationId xmlns:a16="http://schemas.microsoft.com/office/drawing/2014/main" id="{E3DED92A-CD78-2A4C-BD71-6E6E3C653704}"/>
              </a:ext>
            </a:extLst>
          </p:cNvPr>
          <p:cNvSpPr>
            <a:spLocks/>
          </p:cNvSpPr>
          <p:nvPr/>
        </p:nvSpPr>
        <p:spPr bwMode="auto">
          <a:xfrm>
            <a:off x="8231188" y="2303464"/>
            <a:ext cx="169862" cy="257175"/>
          </a:xfrm>
          <a:custGeom>
            <a:avLst/>
            <a:gdLst>
              <a:gd name="T0" fmla="*/ 0 w 107"/>
              <a:gd name="T1" fmla="*/ 2147483647 h 162"/>
              <a:gd name="T2" fmla="*/ 2147483647 w 107"/>
              <a:gd name="T3" fmla="*/ 2147483647 h 162"/>
              <a:gd name="T4" fmla="*/ 2147483647 w 107"/>
              <a:gd name="T5" fmla="*/ 0 h 162"/>
              <a:gd name="T6" fmla="*/ 0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0" y="162"/>
                </a:moveTo>
                <a:lnTo>
                  <a:pt x="107" y="144"/>
                </a:lnTo>
                <a:lnTo>
                  <a:pt x="29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3" name="Freeform 317">
            <a:extLst>
              <a:ext uri="{FF2B5EF4-FFF2-40B4-BE49-F238E27FC236}">
                <a16:creationId xmlns:a16="http://schemas.microsoft.com/office/drawing/2014/main" id="{C5121DD1-F45B-1C4A-B0C2-723DB51373DC}"/>
              </a:ext>
            </a:extLst>
          </p:cNvPr>
          <p:cNvSpPr>
            <a:spLocks/>
          </p:cNvSpPr>
          <p:nvPr/>
        </p:nvSpPr>
        <p:spPr bwMode="auto">
          <a:xfrm>
            <a:off x="8231188" y="2303464"/>
            <a:ext cx="169862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4" name="Oval 318">
            <a:extLst>
              <a:ext uri="{FF2B5EF4-FFF2-40B4-BE49-F238E27FC236}">
                <a16:creationId xmlns:a16="http://schemas.microsoft.com/office/drawing/2014/main" id="{C1867410-5630-224D-A0D6-6D261D133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6" y="18383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25" name="Oval 319">
            <a:extLst>
              <a:ext uri="{FF2B5EF4-FFF2-40B4-BE49-F238E27FC236}">
                <a16:creationId xmlns:a16="http://schemas.microsoft.com/office/drawing/2014/main" id="{CBD09C1F-4021-7543-A0D6-0D1C8D9DD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6" y="18383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26" name="Freeform 320">
            <a:extLst>
              <a:ext uri="{FF2B5EF4-FFF2-40B4-BE49-F238E27FC236}">
                <a16:creationId xmlns:a16="http://schemas.microsoft.com/office/drawing/2014/main" id="{04A2C4FA-E9D3-B045-901F-5D56D52BE380}"/>
              </a:ext>
            </a:extLst>
          </p:cNvPr>
          <p:cNvSpPr>
            <a:spLocks/>
          </p:cNvSpPr>
          <p:nvPr/>
        </p:nvSpPr>
        <p:spPr bwMode="auto">
          <a:xfrm>
            <a:off x="8212138" y="3284539"/>
            <a:ext cx="169862" cy="257175"/>
          </a:xfrm>
          <a:custGeom>
            <a:avLst/>
            <a:gdLst>
              <a:gd name="T0" fmla="*/ 0 w 107"/>
              <a:gd name="T1" fmla="*/ 2147483647 h 162"/>
              <a:gd name="T2" fmla="*/ 2147483647 w 107"/>
              <a:gd name="T3" fmla="*/ 2147483647 h 162"/>
              <a:gd name="T4" fmla="*/ 2147483647 w 107"/>
              <a:gd name="T5" fmla="*/ 0 h 162"/>
              <a:gd name="T6" fmla="*/ 0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0" y="162"/>
                </a:moveTo>
                <a:lnTo>
                  <a:pt x="107" y="144"/>
                </a:lnTo>
                <a:lnTo>
                  <a:pt x="29" y="0"/>
                </a:lnTo>
                <a:lnTo>
                  <a:pt x="0" y="162"/>
                </a:lnTo>
                <a:close/>
              </a:path>
            </a:pathLst>
          </a:custGeom>
          <a:solidFill>
            <a:srgbClr val="00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7" name="Freeform 321">
            <a:extLst>
              <a:ext uri="{FF2B5EF4-FFF2-40B4-BE49-F238E27FC236}">
                <a16:creationId xmlns:a16="http://schemas.microsoft.com/office/drawing/2014/main" id="{52F70B74-1111-E441-954A-28BFA4832574}"/>
              </a:ext>
            </a:extLst>
          </p:cNvPr>
          <p:cNvSpPr>
            <a:spLocks/>
          </p:cNvSpPr>
          <p:nvPr/>
        </p:nvSpPr>
        <p:spPr bwMode="auto">
          <a:xfrm>
            <a:off x="8212138" y="3284539"/>
            <a:ext cx="169862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8" name="Freeform 322">
            <a:extLst>
              <a:ext uri="{FF2B5EF4-FFF2-40B4-BE49-F238E27FC236}">
                <a16:creationId xmlns:a16="http://schemas.microsoft.com/office/drawing/2014/main" id="{3838525F-20A4-A648-BB11-25B1639F7861}"/>
              </a:ext>
            </a:extLst>
          </p:cNvPr>
          <p:cNvSpPr>
            <a:spLocks/>
          </p:cNvSpPr>
          <p:nvPr/>
        </p:nvSpPr>
        <p:spPr bwMode="auto">
          <a:xfrm>
            <a:off x="8212138" y="3513138"/>
            <a:ext cx="169862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7" y="156"/>
                </a:moveTo>
                <a:lnTo>
                  <a:pt x="0" y="18"/>
                </a:lnTo>
                <a:lnTo>
                  <a:pt x="107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29" name="Freeform 323">
            <a:extLst>
              <a:ext uri="{FF2B5EF4-FFF2-40B4-BE49-F238E27FC236}">
                <a16:creationId xmlns:a16="http://schemas.microsoft.com/office/drawing/2014/main" id="{1ECC88CF-B298-BC47-AD57-6FDD7E03380F}"/>
              </a:ext>
            </a:extLst>
          </p:cNvPr>
          <p:cNvSpPr>
            <a:spLocks/>
          </p:cNvSpPr>
          <p:nvPr/>
        </p:nvSpPr>
        <p:spPr bwMode="auto">
          <a:xfrm>
            <a:off x="8212138" y="3513138"/>
            <a:ext cx="169862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0" name="Freeform 324">
            <a:extLst>
              <a:ext uri="{FF2B5EF4-FFF2-40B4-BE49-F238E27FC236}">
                <a16:creationId xmlns:a16="http://schemas.microsoft.com/office/drawing/2014/main" id="{36B9A743-1DF1-874F-880E-BD4715FD9ABD}"/>
              </a:ext>
            </a:extLst>
          </p:cNvPr>
          <p:cNvSpPr>
            <a:spLocks/>
          </p:cNvSpPr>
          <p:nvPr/>
        </p:nvSpPr>
        <p:spPr bwMode="auto">
          <a:xfrm>
            <a:off x="8202613" y="1800225"/>
            <a:ext cx="169862" cy="255588"/>
          </a:xfrm>
          <a:custGeom>
            <a:avLst/>
            <a:gdLst>
              <a:gd name="T0" fmla="*/ 2147483647 w 107"/>
              <a:gd name="T1" fmla="*/ 2147483647 h 161"/>
              <a:gd name="T2" fmla="*/ 0 w 107"/>
              <a:gd name="T3" fmla="*/ 2147483647 h 161"/>
              <a:gd name="T4" fmla="*/ 2147483647 w 107"/>
              <a:gd name="T5" fmla="*/ 0 h 161"/>
              <a:gd name="T6" fmla="*/ 2147483647 w 107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1"/>
              <a:gd name="T14" fmla="*/ 107 w 107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1">
                <a:moveTo>
                  <a:pt x="77" y="161"/>
                </a:moveTo>
                <a:lnTo>
                  <a:pt x="0" y="18"/>
                </a:lnTo>
                <a:lnTo>
                  <a:pt x="107" y="0"/>
                </a:lnTo>
                <a:lnTo>
                  <a:pt x="77" y="161"/>
                </a:lnTo>
                <a:close/>
              </a:path>
            </a:pathLst>
          </a:custGeom>
          <a:solidFill>
            <a:srgbClr val="FF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1" name="Freeform 325">
            <a:extLst>
              <a:ext uri="{FF2B5EF4-FFF2-40B4-BE49-F238E27FC236}">
                <a16:creationId xmlns:a16="http://schemas.microsoft.com/office/drawing/2014/main" id="{210344C0-23D1-5846-868D-B081BED9C881}"/>
              </a:ext>
            </a:extLst>
          </p:cNvPr>
          <p:cNvSpPr>
            <a:spLocks/>
          </p:cNvSpPr>
          <p:nvPr/>
        </p:nvSpPr>
        <p:spPr bwMode="auto">
          <a:xfrm>
            <a:off x="8202613" y="1800225"/>
            <a:ext cx="169862" cy="255588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2" name="Freeform 326">
            <a:extLst>
              <a:ext uri="{FF2B5EF4-FFF2-40B4-BE49-F238E27FC236}">
                <a16:creationId xmlns:a16="http://schemas.microsoft.com/office/drawing/2014/main" id="{B68CA526-8EDA-C441-911A-767E59FCAF10}"/>
              </a:ext>
            </a:extLst>
          </p:cNvPr>
          <p:cNvSpPr>
            <a:spLocks/>
          </p:cNvSpPr>
          <p:nvPr/>
        </p:nvSpPr>
        <p:spPr bwMode="auto">
          <a:xfrm>
            <a:off x="8183563" y="2779714"/>
            <a:ext cx="169862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7" y="162"/>
                </a:moveTo>
                <a:lnTo>
                  <a:pt x="0" y="18"/>
                </a:lnTo>
                <a:lnTo>
                  <a:pt x="107" y="0"/>
                </a:lnTo>
                <a:lnTo>
                  <a:pt x="77" y="162"/>
                </a:lnTo>
                <a:close/>
              </a:path>
            </a:pathLst>
          </a:custGeom>
          <a:solidFill>
            <a:srgbClr val="60F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3" name="Freeform 327">
            <a:extLst>
              <a:ext uri="{FF2B5EF4-FFF2-40B4-BE49-F238E27FC236}">
                <a16:creationId xmlns:a16="http://schemas.microsoft.com/office/drawing/2014/main" id="{0A372977-FEA2-2D43-9FB8-8F09D9621A3A}"/>
              </a:ext>
            </a:extLst>
          </p:cNvPr>
          <p:cNvSpPr>
            <a:spLocks/>
          </p:cNvSpPr>
          <p:nvPr/>
        </p:nvSpPr>
        <p:spPr bwMode="auto">
          <a:xfrm>
            <a:off x="8183563" y="2779714"/>
            <a:ext cx="169862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4" name="Freeform 328">
            <a:extLst>
              <a:ext uri="{FF2B5EF4-FFF2-40B4-BE49-F238E27FC236}">
                <a16:creationId xmlns:a16="http://schemas.microsoft.com/office/drawing/2014/main" id="{5A5A223B-5B46-9C4C-8648-11FB4840BE3A}"/>
              </a:ext>
            </a:extLst>
          </p:cNvPr>
          <p:cNvSpPr>
            <a:spLocks/>
          </p:cNvSpPr>
          <p:nvPr/>
        </p:nvSpPr>
        <p:spPr bwMode="auto">
          <a:xfrm>
            <a:off x="8183563" y="2560638"/>
            <a:ext cx="169862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BFF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5" name="Freeform 329">
            <a:extLst>
              <a:ext uri="{FF2B5EF4-FFF2-40B4-BE49-F238E27FC236}">
                <a16:creationId xmlns:a16="http://schemas.microsoft.com/office/drawing/2014/main" id="{BD1859FE-C75B-634B-B12C-A63684815121}"/>
              </a:ext>
            </a:extLst>
          </p:cNvPr>
          <p:cNvSpPr>
            <a:spLocks/>
          </p:cNvSpPr>
          <p:nvPr/>
        </p:nvSpPr>
        <p:spPr bwMode="auto">
          <a:xfrm>
            <a:off x="8183563" y="2560638"/>
            <a:ext cx="169862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6" name="Oval 330">
            <a:extLst>
              <a:ext uri="{FF2B5EF4-FFF2-40B4-BE49-F238E27FC236}">
                <a16:creationId xmlns:a16="http://schemas.microsoft.com/office/drawing/2014/main" id="{FD5552D4-70CF-CE4D-A4DC-9413E54F9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1" y="19891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37" name="Oval 331">
            <a:extLst>
              <a:ext uri="{FF2B5EF4-FFF2-40B4-BE49-F238E27FC236}">
                <a16:creationId xmlns:a16="http://schemas.microsoft.com/office/drawing/2014/main" id="{EDD9A75E-2E34-0149-BC07-2DE716D81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1" y="19891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38" name="Freeform 332">
            <a:extLst>
              <a:ext uri="{FF2B5EF4-FFF2-40B4-BE49-F238E27FC236}">
                <a16:creationId xmlns:a16="http://schemas.microsoft.com/office/drawing/2014/main" id="{3778D2ED-F355-2C45-A1F8-4885A0329D7D}"/>
              </a:ext>
            </a:extLst>
          </p:cNvPr>
          <p:cNvSpPr>
            <a:spLocks/>
          </p:cNvSpPr>
          <p:nvPr/>
        </p:nvSpPr>
        <p:spPr bwMode="auto">
          <a:xfrm>
            <a:off x="8164513" y="3760789"/>
            <a:ext cx="169862" cy="255587"/>
          </a:xfrm>
          <a:custGeom>
            <a:avLst/>
            <a:gdLst>
              <a:gd name="T0" fmla="*/ 2147483647 w 107"/>
              <a:gd name="T1" fmla="*/ 2147483647 h 161"/>
              <a:gd name="T2" fmla="*/ 0 w 107"/>
              <a:gd name="T3" fmla="*/ 2147483647 h 161"/>
              <a:gd name="T4" fmla="*/ 2147483647 w 107"/>
              <a:gd name="T5" fmla="*/ 0 h 161"/>
              <a:gd name="T6" fmla="*/ 2147483647 w 107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1"/>
              <a:gd name="T14" fmla="*/ 107 w 107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1">
                <a:moveTo>
                  <a:pt x="77" y="161"/>
                </a:moveTo>
                <a:lnTo>
                  <a:pt x="0" y="18"/>
                </a:lnTo>
                <a:lnTo>
                  <a:pt x="107" y="0"/>
                </a:lnTo>
                <a:lnTo>
                  <a:pt x="77" y="161"/>
                </a:lnTo>
                <a:close/>
              </a:path>
            </a:pathLst>
          </a:custGeom>
          <a:solidFill>
            <a:srgbClr val="004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39" name="Freeform 333">
            <a:extLst>
              <a:ext uri="{FF2B5EF4-FFF2-40B4-BE49-F238E27FC236}">
                <a16:creationId xmlns:a16="http://schemas.microsoft.com/office/drawing/2014/main" id="{6EDE6C92-26A2-0D4C-82C8-5635A2A77AA9}"/>
              </a:ext>
            </a:extLst>
          </p:cNvPr>
          <p:cNvSpPr>
            <a:spLocks/>
          </p:cNvSpPr>
          <p:nvPr/>
        </p:nvSpPr>
        <p:spPr bwMode="auto">
          <a:xfrm>
            <a:off x="8164513" y="3760789"/>
            <a:ext cx="169862" cy="255587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40" name="Oval 334">
            <a:extLst>
              <a:ext uri="{FF2B5EF4-FFF2-40B4-BE49-F238E27FC236}">
                <a16:creationId xmlns:a16="http://schemas.microsoft.com/office/drawing/2014/main" id="{8331F72D-8CA6-274B-98EF-B6D94DFC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3646489"/>
            <a:ext cx="84137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41" name="Oval 335">
            <a:extLst>
              <a:ext uri="{FF2B5EF4-FFF2-40B4-BE49-F238E27FC236}">
                <a16:creationId xmlns:a16="http://schemas.microsoft.com/office/drawing/2014/main" id="{6D5576D9-B3EC-1046-89A3-2BEBC282C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3646489"/>
            <a:ext cx="84137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42" name="Freeform 336">
            <a:extLst>
              <a:ext uri="{FF2B5EF4-FFF2-40B4-BE49-F238E27FC236}">
                <a16:creationId xmlns:a16="http://schemas.microsoft.com/office/drawing/2014/main" id="{3E68C300-302B-684D-B6EC-5C9B737AA220}"/>
              </a:ext>
            </a:extLst>
          </p:cNvPr>
          <p:cNvSpPr>
            <a:spLocks/>
          </p:cNvSpPr>
          <p:nvPr/>
        </p:nvSpPr>
        <p:spPr bwMode="auto">
          <a:xfrm>
            <a:off x="8164513" y="3541713"/>
            <a:ext cx="169862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009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43" name="Freeform 337">
            <a:extLst>
              <a:ext uri="{FF2B5EF4-FFF2-40B4-BE49-F238E27FC236}">
                <a16:creationId xmlns:a16="http://schemas.microsoft.com/office/drawing/2014/main" id="{25FD3DE5-4535-B74A-BAA8-EF92D9D2053C}"/>
              </a:ext>
            </a:extLst>
          </p:cNvPr>
          <p:cNvSpPr>
            <a:spLocks/>
          </p:cNvSpPr>
          <p:nvPr/>
        </p:nvSpPr>
        <p:spPr bwMode="auto">
          <a:xfrm>
            <a:off x="8164513" y="3541713"/>
            <a:ext cx="169862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44" name="Freeform 338">
            <a:extLst>
              <a:ext uri="{FF2B5EF4-FFF2-40B4-BE49-F238E27FC236}">
                <a16:creationId xmlns:a16="http://schemas.microsoft.com/office/drawing/2014/main" id="{87361938-FFC9-8149-A114-D035AEA73D44}"/>
              </a:ext>
            </a:extLst>
          </p:cNvPr>
          <p:cNvSpPr>
            <a:spLocks/>
          </p:cNvSpPr>
          <p:nvPr/>
        </p:nvSpPr>
        <p:spPr bwMode="auto">
          <a:xfrm>
            <a:off x="8154988" y="1828800"/>
            <a:ext cx="169862" cy="255588"/>
          </a:xfrm>
          <a:custGeom>
            <a:avLst/>
            <a:gdLst>
              <a:gd name="T0" fmla="*/ 0 w 107"/>
              <a:gd name="T1" fmla="*/ 2147483647 h 161"/>
              <a:gd name="T2" fmla="*/ 2147483647 w 107"/>
              <a:gd name="T3" fmla="*/ 2147483647 h 161"/>
              <a:gd name="T4" fmla="*/ 2147483647 w 107"/>
              <a:gd name="T5" fmla="*/ 0 h 161"/>
              <a:gd name="T6" fmla="*/ 0 w 107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1"/>
              <a:gd name="T14" fmla="*/ 107 w 107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1">
                <a:moveTo>
                  <a:pt x="0" y="161"/>
                </a:moveTo>
                <a:lnTo>
                  <a:pt x="107" y="143"/>
                </a:lnTo>
                <a:lnTo>
                  <a:pt x="30" y="0"/>
                </a:lnTo>
                <a:lnTo>
                  <a:pt x="0" y="161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45" name="Freeform 339">
            <a:extLst>
              <a:ext uri="{FF2B5EF4-FFF2-40B4-BE49-F238E27FC236}">
                <a16:creationId xmlns:a16="http://schemas.microsoft.com/office/drawing/2014/main" id="{43149B32-1D51-FF48-8B2F-12C8026D9BB1}"/>
              </a:ext>
            </a:extLst>
          </p:cNvPr>
          <p:cNvSpPr>
            <a:spLocks/>
          </p:cNvSpPr>
          <p:nvPr/>
        </p:nvSpPr>
        <p:spPr bwMode="auto">
          <a:xfrm>
            <a:off x="8154988" y="1828800"/>
            <a:ext cx="169862" cy="255588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46" name="Oval 340">
            <a:extLst>
              <a:ext uri="{FF2B5EF4-FFF2-40B4-BE49-F238E27FC236}">
                <a16:creationId xmlns:a16="http://schemas.microsoft.com/office/drawing/2014/main" id="{6CFB0301-EA42-2740-ABA4-4582C155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414" y="1866900"/>
            <a:ext cx="85725" cy="84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47" name="Oval 341">
            <a:extLst>
              <a:ext uri="{FF2B5EF4-FFF2-40B4-BE49-F238E27FC236}">
                <a16:creationId xmlns:a16="http://schemas.microsoft.com/office/drawing/2014/main" id="{377568EB-F27C-774E-B1C4-5509FD5E3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414" y="1866900"/>
            <a:ext cx="85725" cy="84138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48" name="Freeform 342">
            <a:extLst>
              <a:ext uri="{FF2B5EF4-FFF2-40B4-BE49-F238E27FC236}">
                <a16:creationId xmlns:a16="http://schemas.microsoft.com/office/drawing/2014/main" id="{E6009D11-7343-E446-B386-27855A7A1B8B}"/>
              </a:ext>
            </a:extLst>
          </p:cNvPr>
          <p:cNvSpPr>
            <a:spLocks/>
          </p:cNvSpPr>
          <p:nvPr/>
        </p:nvSpPr>
        <p:spPr bwMode="auto">
          <a:xfrm>
            <a:off x="8031163" y="1828800"/>
            <a:ext cx="171450" cy="255588"/>
          </a:xfrm>
          <a:custGeom>
            <a:avLst/>
            <a:gdLst>
              <a:gd name="T0" fmla="*/ 2147483647 w 108"/>
              <a:gd name="T1" fmla="*/ 2147483647 h 161"/>
              <a:gd name="T2" fmla="*/ 0 w 108"/>
              <a:gd name="T3" fmla="*/ 2147483647 h 161"/>
              <a:gd name="T4" fmla="*/ 2147483647 w 108"/>
              <a:gd name="T5" fmla="*/ 0 h 161"/>
              <a:gd name="T6" fmla="*/ 2147483647 w 108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1"/>
              <a:gd name="T14" fmla="*/ 108 w 10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1">
                <a:moveTo>
                  <a:pt x="78" y="161"/>
                </a:moveTo>
                <a:lnTo>
                  <a:pt x="0" y="24"/>
                </a:lnTo>
                <a:lnTo>
                  <a:pt x="108" y="0"/>
                </a:lnTo>
                <a:lnTo>
                  <a:pt x="78" y="161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49" name="Freeform 343">
            <a:extLst>
              <a:ext uri="{FF2B5EF4-FFF2-40B4-BE49-F238E27FC236}">
                <a16:creationId xmlns:a16="http://schemas.microsoft.com/office/drawing/2014/main" id="{367B64F2-3290-4A4A-92F8-3CBA05360732}"/>
              </a:ext>
            </a:extLst>
          </p:cNvPr>
          <p:cNvSpPr>
            <a:spLocks/>
          </p:cNvSpPr>
          <p:nvPr/>
        </p:nvSpPr>
        <p:spPr bwMode="auto">
          <a:xfrm>
            <a:off x="8031163" y="1828800"/>
            <a:ext cx="171450" cy="255588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0" name="Freeform 344">
            <a:extLst>
              <a:ext uri="{FF2B5EF4-FFF2-40B4-BE49-F238E27FC236}">
                <a16:creationId xmlns:a16="http://schemas.microsoft.com/office/drawing/2014/main" id="{683DCD97-99FE-D74E-91F0-9B40673384CC}"/>
              </a:ext>
            </a:extLst>
          </p:cNvPr>
          <p:cNvSpPr>
            <a:spLocks/>
          </p:cNvSpPr>
          <p:nvPr/>
        </p:nvSpPr>
        <p:spPr bwMode="auto">
          <a:xfrm>
            <a:off x="8154988" y="2055813"/>
            <a:ext cx="169862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7" y="156"/>
                </a:moveTo>
                <a:lnTo>
                  <a:pt x="0" y="18"/>
                </a:lnTo>
                <a:lnTo>
                  <a:pt x="107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FFA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1" name="Freeform 345">
            <a:extLst>
              <a:ext uri="{FF2B5EF4-FFF2-40B4-BE49-F238E27FC236}">
                <a16:creationId xmlns:a16="http://schemas.microsoft.com/office/drawing/2014/main" id="{185BD0D5-B3CE-7C44-81C0-FA032502FA21}"/>
              </a:ext>
            </a:extLst>
          </p:cNvPr>
          <p:cNvSpPr>
            <a:spLocks/>
          </p:cNvSpPr>
          <p:nvPr/>
        </p:nvSpPr>
        <p:spPr bwMode="auto">
          <a:xfrm>
            <a:off x="8154988" y="2055813"/>
            <a:ext cx="169862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2" name="Freeform 347">
            <a:extLst>
              <a:ext uri="{FF2B5EF4-FFF2-40B4-BE49-F238E27FC236}">
                <a16:creationId xmlns:a16="http://schemas.microsoft.com/office/drawing/2014/main" id="{3A7EC12A-38C8-6645-9727-0C91CB541221}"/>
              </a:ext>
            </a:extLst>
          </p:cNvPr>
          <p:cNvSpPr>
            <a:spLocks/>
          </p:cNvSpPr>
          <p:nvPr/>
        </p:nvSpPr>
        <p:spPr bwMode="auto">
          <a:xfrm>
            <a:off x="8135938" y="2808289"/>
            <a:ext cx="169862" cy="257175"/>
          </a:xfrm>
          <a:custGeom>
            <a:avLst/>
            <a:gdLst>
              <a:gd name="T0" fmla="*/ 0 w 107"/>
              <a:gd name="T1" fmla="*/ 2147483647 h 162"/>
              <a:gd name="T2" fmla="*/ 2147483647 w 107"/>
              <a:gd name="T3" fmla="*/ 2147483647 h 162"/>
              <a:gd name="T4" fmla="*/ 2147483647 w 107"/>
              <a:gd name="T5" fmla="*/ 0 h 162"/>
              <a:gd name="T6" fmla="*/ 0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0" y="162"/>
                </a:moveTo>
                <a:lnTo>
                  <a:pt x="107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80F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3" name="Freeform 348">
            <a:extLst>
              <a:ext uri="{FF2B5EF4-FFF2-40B4-BE49-F238E27FC236}">
                <a16:creationId xmlns:a16="http://schemas.microsoft.com/office/drawing/2014/main" id="{628E0317-1C3E-5046-B534-E239B27317AB}"/>
              </a:ext>
            </a:extLst>
          </p:cNvPr>
          <p:cNvSpPr>
            <a:spLocks/>
          </p:cNvSpPr>
          <p:nvPr/>
        </p:nvSpPr>
        <p:spPr bwMode="auto">
          <a:xfrm>
            <a:off x="8135938" y="2808289"/>
            <a:ext cx="169862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4" name="Freeform 349">
            <a:extLst>
              <a:ext uri="{FF2B5EF4-FFF2-40B4-BE49-F238E27FC236}">
                <a16:creationId xmlns:a16="http://schemas.microsoft.com/office/drawing/2014/main" id="{01BADF85-B310-8A49-9810-167FBD558929}"/>
              </a:ext>
            </a:extLst>
          </p:cNvPr>
          <p:cNvSpPr>
            <a:spLocks/>
          </p:cNvSpPr>
          <p:nvPr/>
        </p:nvSpPr>
        <p:spPr bwMode="auto">
          <a:xfrm>
            <a:off x="8135938" y="3036888"/>
            <a:ext cx="169862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7" y="156"/>
                </a:moveTo>
                <a:lnTo>
                  <a:pt x="0" y="18"/>
                </a:lnTo>
                <a:lnTo>
                  <a:pt x="107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20F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5" name="Freeform 350">
            <a:extLst>
              <a:ext uri="{FF2B5EF4-FFF2-40B4-BE49-F238E27FC236}">
                <a16:creationId xmlns:a16="http://schemas.microsoft.com/office/drawing/2014/main" id="{3648FB4B-4F02-B34D-8851-0BB2FC0C6E07}"/>
              </a:ext>
            </a:extLst>
          </p:cNvPr>
          <p:cNvSpPr>
            <a:spLocks/>
          </p:cNvSpPr>
          <p:nvPr/>
        </p:nvSpPr>
        <p:spPr bwMode="auto">
          <a:xfrm>
            <a:off x="8135938" y="3036888"/>
            <a:ext cx="169862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6" name="Freeform 351">
            <a:extLst>
              <a:ext uri="{FF2B5EF4-FFF2-40B4-BE49-F238E27FC236}">
                <a16:creationId xmlns:a16="http://schemas.microsoft.com/office/drawing/2014/main" id="{18329F49-8F38-8847-B0D0-996878AA25E4}"/>
              </a:ext>
            </a:extLst>
          </p:cNvPr>
          <p:cNvSpPr>
            <a:spLocks/>
          </p:cNvSpPr>
          <p:nvPr/>
        </p:nvSpPr>
        <p:spPr bwMode="auto">
          <a:xfrm>
            <a:off x="8116888" y="3789364"/>
            <a:ext cx="169862" cy="255587"/>
          </a:xfrm>
          <a:custGeom>
            <a:avLst/>
            <a:gdLst>
              <a:gd name="T0" fmla="*/ 0 w 107"/>
              <a:gd name="T1" fmla="*/ 2147483647 h 161"/>
              <a:gd name="T2" fmla="*/ 2147483647 w 107"/>
              <a:gd name="T3" fmla="*/ 2147483647 h 161"/>
              <a:gd name="T4" fmla="*/ 2147483647 w 107"/>
              <a:gd name="T5" fmla="*/ 0 h 161"/>
              <a:gd name="T6" fmla="*/ 0 w 107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1"/>
              <a:gd name="T14" fmla="*/ 107 w 107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1">
                <a:moveTo>
                  <a:pt x="0" y="161"/>
                </a:moveTo>
                <a:lnTo>
                  <a:pt x="107" y="143"/>
                </a:lnTo>
                <a:lnTo>
                  <a:pt x="30" y="0"/>
                </a:lnTo>
                <a:lnTo>
                  <a:pt x="0" y="161"/>
                </a:lnTo>
                <a:close/>
              </a:path>
            </a:pathLst>
          </a:custGeom>
          <a:solidFill>
            <a:srgbClr val="005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7" name="Freeform 352">
            <a:extLst>
              <a:ext uri="{FF2B5EF4-FFF2-40B4-BE49-F238E27FC236}">
                <a16:creationId xmlns:a16="http://schemas.microsoft.com/office/drawing/2014/main" id="{5E974089-D0D2-7644-AF8F-C732485D765B}"/>
              </a:ext>
            </a:extLst>
          </p:cNvPr>
          <p:cNvSpPr>
            <a:spLocks/>
          </p:cNvSpPr>
          <p:nvPr/>
        </p:nvSpPr>
        <p:spPr bwMode="auto">
          <a:xfrm>
            <a:off x="8116888" y="3789364"/>
            <a:ext cx="169862" cy="255587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8" name="Freeform 353">
            <a:extLst>
              <a:ext uri="{FF2B5EF4-FFF2-40B4-BE49-F238E27FC236}">
                <a16:creationId xmlns:a16="http://schemas.microsoft.com/office/drawing/2014/main" id="{DCE0FEF0-FA47-4C48-82E5-D326308D50FF}"/>
              </a:ext>
            </a:extLst>
          </p:cNvPr>
          <p:cNvSpPr>
            <a:spLocks/>
          </p:cNvSpPr>
          <p:nvPr/>
        </p:nvSpPr>
        <p:spPr bwMode="auto">
          <a:xfrm>
            <a:off x="7983538" y="1866901"/>
            <a:ext cx="171450" cy="246063"/>
          </a:xfrm>
          <a:custGeom>
            <a:avLst/>
            <a:gdLst>
              <a:gd name="T0" fmla="*/ 0 w 108"/>
              <a:gd name="T1" fmla="*/ 2147483647 h 155"/>
              <a:gd name="T2" fmla="*/ 2147483647 w 108"/>
              <a:gd name="T3" fmla="*/ 2147483647 h 155"/>
              <a:gd name="T4" fmla="*/ 2147483647 w 108"/>
              <a:gd name="T5" fmla="*/ 0 h 155"/>
              <a:gd name="T6" fmla="*/ 0 w 108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5"/>
              <a:gd name="T14" fmla="*/ 108 w 108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5">
                <a:moveTo>
                  <a:pt x="0" y="155"/>
                </a:moveTo>
                <a:lnTo>
                  <a:pt x="108" y="137"/>
                </a:lnTo>
                <a:lnTo>
                  <a:pt x="3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FF4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59" name="Freeform 354">
            <a:extLst>
              <a:ext uri="{FF2B5EF4-FFF2-40B4-BE49-F238E27FC236}">
                <a16:creationId xmlns:a16="http://schemas.microsoft.com/office/drawing/2014/main" id="{3396EE49-A98C-774E-90ED-81D5260B2066}"/>
              </a:ext>
            </a:extLst>
          </p:cNvPr>
          <p:cNvSpPr>
            <a:spLocks/>
          </p:cNvSpPr>
          <p:nvPr/>
        </p:nvSpPr>
        <p:spPr bwMode="auto">
          <a:xfrm>
            <a:off x="7983538" y="1866901"/>
            <a:ext cx="171450" cy="246063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0" name="Freeform 355">
            <a:extLst>
              <a:ext uri="{FF2B5EF4-FFF2-40B4-BE49-F238E27FC236}">
                <a16:creationId xmlns:a16="http://schemas.microsoft.com/office/drawing/2014/main" id="{F4EE3CEB-B126-0440-B527-D7932A5B52FE}"/>
              </a:ext>
            </a:extLst>
          </p:cNvPr>
          <p:cNvSpPr>
            <a:spLocks/>
          </p:cNvSpPr>
          <p:nvPr/>
        </p:nvSpPr>
        <p:spPr bwMode="auto">
          <a:xfrm>
            <a:off x="8107363" y="2084388"/>
            <a:ext cx="169862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1" name="Freeform 356">
            <a:extLst>
              <a:ext uri="{FF2B5EF4-FFF2-40B4-BE49-F238E27FC236}">
                <a16:creationId xmlns:a16="http://schemas.microsoft.com/office/drawing/2014/main" id="{744E7979-1BBB-D444-8EA3-487417D7003A}"/>
              </a:ext>
            </a:extLst>
          </p:cNvPr>
          <p:cNvSpPr>
            <a:spLocks/>
          </p:cNvSpPr>
          <p:nvPr/>
        </p:nvSpPr>
        <p:spPr bwMode="auto">
          <a:xfrm>
            <a:off x="8107363" y="2084388"/>
            <a:ext cx="169862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2" name="Freeform 357">
            <a:extLst>
              <a:ext uri="{FF2B5EF4-FFF2-40B4-BE49-F238E27FC236}">
                <a16:creationId xmlns:a16="http://schemas.microsoft.com/office/drawing/2014/main" id="{5AF98D4C-7EC9-9C42-B7E8-4BAF0CF7DDD9}"/>
              </a:ext>
            </a:extLst>
          </p:cNvPr>
          <p:cNvSpPr>
            <a:spLocks/>
          </p:cNvSpPr>
          <p:nvPr/>
        </p:nvSpPr>
        <p:spPr bwMode="auto">
          <a:xfrm>
            <a:off x="8107363" y="2303464"/>
            <a:ext cx="169862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8" y="162"/>
                </a:moveTo>
                <a:lnTo>
                  <a:pt x="0" y="18"/>
                </a:lnTo>
                <a:lnTo>
                  <a:pt x="107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3" name="Freeform 358">
            <a:extLst>
              <a:ext uri="{FF2B5EF4-FFF2-40B4-BE49-F238E27FC236}">
                <a16:creationId xmlns:a16="http://schemas.microsoft.com/office/drawing/2014/main" id="{EE3FC2D4-41BF-274B-B885-E6CD8D617E1C}"/>
              </a:ext>
            </a:extLst>
          </p:cNvPr>
          <p:cNvSpPr>
            <a:spLocks/>
          </p:cNvSpPr>
          <p:nvPr/>
        </p:nvSpPr>
        <p:spPr bwMode="auto">
          <a:xfrm>
            <a:off x="8107363" y="2303464"/>
            <a:ext cx="169862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4" name="Freeform 359">
            <a:extLst>
              <a:ext uri="{FF2B5EF4-FFF2-40B4-BE49-F238E27FC236}">
                <a16:creationId xmlns:a16="http://schemas.microsoft.com/office/drawing/2014/main" id="{1E0E3203-07C1-394D-90A9-78D3BF87EEC6}"/>
              </a:ext>
            </a:extLst>
          </p:cNvPr>
          <p:cNvSpPr>
            <a:spLocks/>
          </p:cNvSpPr>
          <p:nvPr/>
        </p:nvSpPr>
        <p:spPr bwMode="auto">
          <a:xfrm>
            <a:off x="8088313" y="3065463"/>
            <a:ext cx="169862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40F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5" name="Freeform 360">
            <a:extLst>
              <a:ext uri="{FF2B5EF4-FFF2-40B4-BE49-F238E27FC236}">
                <a16:creationId xmlns:a16="http://schemas.microsoft.com/office/drawing/2014/main" id="{242D9982-1E8A-514B-841C-E56957F5A93B}"/>
              </a:ext>
            </a:extLst>
          </p:cNvPr>
          <p:cNvSpPr>
            <a:spLocks/>
          </p:cNvSpPr>
          <p:nvPr/>
        </p:nvSpPr>
        <p:spPr bwMode="auto">
          <a:xfrm>
            <a:off x="8088313" y="3065463"/>
            <a:ext cx="169862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6" name="Freeform 361">
            <a:extLst>
              <a:ext uri="{FF2B5EF4-FFF2-40B4-BE49-F238E27FC236}">
                <a16:creationId xmlns:a16="http://schemas.microsoft.com/office/drawing/2014/main" id="{29D966F0-64B7-994E-BFB1-546C5EC324C3}"/>
              </a:ext>
            </a:extLst>
          </p:cNvPr>
          <p:cNvSpPr>
            <a:spLocks/>
          </p:cNvSpPr>
          <p:nvPr/>
        </p:nvSpPr>
        <p:spPr bwMode="auto">
          <a:xfrm>
            <a:off x="8088313" y="3284539"/>
            <a:ext cx="169862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8" y="162"/>
                </a:moveTo>
                <a:lnTo>
                  <a:pt x="0" y="18"/>
                </a:lnTo>
                <a:lnTo>
                  <a:pt x="107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00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7" name="Freeform 362">
            <a:extLst>
              <a:ext uri="{FF2B5EF4-FFF2-40B4-BE49-F238E27FC236}">
                <a16:creationId xmlns:a16="http://schemas.microsoft.com/office/drawing/2014/main" id="{0856B288-0741-E548-9E8A-BD976975659C}"/>
              </a:ext>
            </a:extLst>
          </p:cNvPr>
          <p:cNvSpPr>
            <a:spLocks/>
          </p:cNvSpPr>
          <p:nvPr/>
        </p:nvSpPr>
        <p:spPr bwMode="auto">
          <a:xfrm>
            <a:off x="8088313" y="3284539"/>
            <a:ext cx="169862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68" name="Oval 363">
            <a:extLst>
              <a:ext uri="{FF2B5EF4-FFF2-40B4-BE49-F238E27FC236}">
                <a16:creationId xmlns:a16="http://schemas.microsoft.com/office/drawing/2014/main" id="{337D5607-A519-3B42-805D-CB69F454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3475039"/>
            <a:ext cx="84137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69" name="Oval 364">
            <a:extLst>
              <a:ext uri="{FF2B5EF4-FFF2-40B4-BE49-F238E27FC236}">
                <a16:creationId xmlns:a16="http://schemas.microsoft.com/office/drawing/2014/main" id="{4EA1F4D5-2989-5D4E-B2C7-F903812B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3475039"/>
            <a:ext cx="84137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70" name="Freeform 365">
            <a:extLst>
              <a:ext uri="{FF2B5EF4-FFF2-40B4-BE49-F238E27FC236}">
                <a16:creationId xmlns:a16="http://schemas.microsoft.com/office/drawing/2014/main" id="{05575F1C-4DE3-114F-B3A4-45AC0E5A94EA}"/>
              </a:ext>
            </a:extLst>
          </p:cNvPr>
          <p:cNvSpPr>
            <a:spLocks/>
          </p:cNvSpPr>
          <p:nvPr/>
        </p:nvSpPr>
        <p:spPr bwMode="auto">
          <a:xfrm>
            <a:off x="8059738" y="233203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D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71" name="Freeform 366">
            <a:extLst>
              <a:ext uri="{FF2B5EF4-FFF2-40B4-BE49-F238E27FC236}">
                <a16:creationId xmlns:a16="http://schemas.microsoft.com/office/drawing/2014/main" id="{68BF4409-C3F4-D54F-9B93-2A66B2FD06D9}"/>
              </a:ext>
            </a:extLst>
          </p:cNvPr>
          <p:cNvSpPr>
            <a:spLocks/>
          </p:cNvSpPr>
          <p:nvPr/>
        </p:nvSpPr>
        <p:spPr bwMode="auto">
          <a:xfrm>
            <a:off x="8059738" y="233203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72" name="Oval 367">
            <a:extLst>
              <a:ext uri="{FF2B5EF4-FFF2-40B4-BE49-F238E27FC236}">
                <a16:creationId xmlns:a16="http://schemas.microsoft.com/office/drawing/2014/main" id="{CF7008BA-3B5D-DC43-BC79-E55AADD33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64" y="26749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73" name="Freeform 368">
            <a:extLst>
              <a:ext uri="{FF2B5EF4-FFF2-40B4-BE49-F238E27FC236}">
                <a16:creationId xmlns:a16="http://schemas.microsoft.com/office/drawing/2014/main" id="{5CDE1E02-ECB1-8840-B0D9-71EA4E4F19BE}"/>
              </a:ext>
            </a:extLst>
          </p:cNvPr>
          <p:cNvSpPr>
            <a:spLocks/>
          </p:cNvSpPr>
          <p:nvPr/>
        </p:nvSpPr>
        <p:spPr bwMode="auto">
          <a:xfrm>
            <a:off x="8059738" y="256063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BFF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74" name="Freeform 369">
            <a:extLst>
              <a:ext uri="{FF2B5EF4-FFF2-40B4-BE49-F238E27FC236}">
                <a16:creationId xmlns:a16="http://schemas.microsoft.com/office/drawing/2014/main" id="{8D0DEC22-7F94-234D-A51F-D6B239850456}"/>
              </a:ext>
            </a:extLst>
          </p:cNvPr>
          <p:cNvSpPr>
            <a:spLocks/>
          </p:cNvSpPr>
          <p:nvPr/>
        </p:nvSpPr>
        <p:spPr bwMode="auto">
          <a:xfrm>
            <a:off x="8059738" y="256063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75" name="Oval 370">
            <a:extLst>
              <a:ext uri="{FF2B5EF4-FFF2-40B4-BE49-F238E27FC236}">
                <a16:creationId xmlns:a16="http://schemas.microsoft.com/office/drawing/2014/main" id="{10192C8E-74E6-8A45-AC97-F45FB2796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1857375"/>
            <a:ext cx="84137" cy="84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76" name="Oval 371">
            <a:extLst>
              <a:ext uri="{FF2B5EF4-FFF2-40B4-BE49-F238E27FC236}">
                <a16:creationId xmlns:a16="http://schemas.microsoft.com/office/drawing/2014/main" id="{4F81BF7A-A3AF-9D42-BF5B-2831FDC1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1857375"/>
            <a:ext cx="84137" cy="84138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177" name="Freeform 372">
            <a:extLst>
              <a:ext uri="{FF2B5EF4-FFF2-40B4-BE49-F238E27FC236}">
                <a16:creationId xmlns:a16="http://schemas.microsoft.com/office/drawing/2014/main" id="{BBAA88A8-84FF-8142-84AF-02B1D8F9A042}"/>
              </a:ext>
            </a:extLst>
          </p:cNvPr>
          <p:cNvSpPr>
            <a:spLocks/>
          </p:cNvSpPr>
          <p:nvPr/>
        </p:nvSpPr>
        <p:spPr bwMode="auto">
          <a:xfrm>
            <a:off x="8040688" y="3541713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009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78" name="Freeform 373">
            <a:extLst>
              <a:ext uri="{FF2B5EF4-FFF2-40B4-BE49-F238E27FC236}">
                <a16:creationId xmlns:a16="http://schemas.microsoft.com/office/drawing/2014/main" id="{B586B942-F6DE-274C-966A-F80498545837}"/>
              </a:ext>
            </a:extLst>
          </p:cNvPr>
          <p:cNvSpPr>
            <a:spLocks/>
          </p:cNvSpPr>
          <p:nvPr/>
        </p:nvSpPr>
        <p:spPr bwMode="auto">
          <a:xfrm>
            <a:off x="8040688" y="3541713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79" name="Freeform 374">
            <a:extLst>
              <a:ext uri="{FF2B5EF4-FFF2-40B4-BE49-F238E27FC236}">
                <a16:creationId xmlns:a16="http://schemas.microsoft.com/office/drawing/2014/main" id="{59941E3C-A69C-AC42-B4DF-1ED3DB26AD8D}"/>
              </a:ext>
            </a:extLst>
          </p:cNvPr>
          <p:cNvSpPr>
            <a:spLocks/>
          </p:cNvSpPr>
          <p:nvPr/>
        </p:nvSpPr>
        <p:spPr bwMode="auto">
          <a:xfrm>
            <a:off x="8040688" y="3313114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00E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0" name="Freeform 375">
            <a:extLst>
              <a:ext uri="{FF2B5EF4-FFF2-40B4-BE49-F238E27FC236}">
                <a16:creationId xmlns:a16="http://schemas.microsoft.com/office/drawing/2014/main" id="{92FBF454-D942-B34B-8D5C-9B5CF6E13C50}"/>
              </a:ext>
            </a:extLst>
          </p:cNvPr>
          <p:cNvSpPr>
            <a:spLocks/>
          </p:cNvSpPr>
          <p:nvPr/>
        </p:nvSpPr>
        <p:spPr bwMode="auto">
          <a:xfrm>
            <a:off x="8040688" y="3313114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1" name="Freeform 376">
            <a:extLst>
              <a:ext uri="{FF2B5EF4-FFF2-40B4-BE49-F238E27FC236}">
                <a16:creationId xmlns:a16="http://schemas.microsoft.com/office/drawing/2014/main" id="{7BC48C49-A10A-EB4A-8D35-818E86E20ABC}"/>
              </a:ext>
            </a:extLst>
          </p:cNvPr>
          <p:cNvSpPr>
            <a:spLocks/>
          </p:cNvSpPr>
          <p:nvPr/>
        </p:nvSpPr>
        <p:spPr bwMode="auto">
          <a:xfrm>
            <a:off x="8012113" y="2589214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CFFF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2" name="Freeform 377">
            <a:extLst>
              <a:ext uri="{FF2B5EF4-FFF2-40B4-BE49-F238E27FC236}">
                <a16:creationId xmlns:a16="http://schemas.microsoft.com/office/drawing/2014/main" id="{F950FFD0-528E-7842-BD6F-1BF070A448E1}"/>
              </a:ext>
            </a:extLst>
          </p:cNvPr>
          <p:cNvSpPr>
            <a:spLocks/>
          </p:cNvSpPr>
          <p:nvPr/>
        </p:nvSpPr>
        <p:spPr bwMode="auto">
          <a:xfrm>
            <a:off x="8012113" y="2589214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3" name="Freeform 378">
            <a:extLst>
              <a:ext uri="{FF2B5EF4-FFF2-40B4-BE49-F238E27FC236}">
                <a16:creationId xmlns:a16="http://schemas.microsoft.com/office/drawing/2014/main" id="{C9D5C652-BE71-6D4B-AFB0-6BD291DA410F}"/>
              </a:ext>
            </a:extLst>
          </p:cNvPr>
          <p:cNvSpPr>
            <a:spLocks/>
          </p:cNvSpPr>
          <p:nvPr/>
        </p:nvSpPr>
        <p:spPr bwMode="auto">
          <a:xfrm>
            <a:off x="7888288" y="258921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CFFF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4" name="Freeform 379">
            <a:extLst>
              <a:ext uri="{FF2B5EF4-FFF2-40B4-BE49-F238E27FC236}">
                <a16:creationId xmlns:a16="http://schemas.microsoft.com/office/drawing/2014/main" id="{50872E7F-2D7B-E64B-AF3F-41A8AF8A6D09}"/>
              </a:ext>
            </a:extLst>
          </p:cNvPr>
          <p:cNvSpPr>
            <a:spLocks/>
          </p:cNvSpPr>
          <p:nvPr/>
        </p:nvSpPr>
        <p:spPr bwMode="auto">
          <a:xfrm>
            <a:off x="7888288" y="258921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5" name="Freeform 380">
            <a:extLst>
              <a:ext uri="{FF2B5EF4-FFF2-40B4-BE49-F238E27FC236}">
                <a16:creationId xmlns:a16="http://schemas.microsoft.com/office/drawing/2014/main" id="{0A8F63A6-E85F-2B4E-96A5-D58D81EE8439}"/>
              </a:ext>
            </a:extLst>
          </p:cNvPr>
          <p:cNvSpPr>
            <a:spLocks/>
          </p:cNvSpPr>
          <p:nvPr/>
        </p:nvSpPr>
        <p:spPr bwMode="auto">
          <a:xfrm>
            <a:off x="8012113" y="280828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80F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6" name="Freeform 381">
            <a:extLst>
              <a:ext uri="{FF2B5EF4-FFF2-40B4-BE49-F238E27FC236}">
                <a16:creationId xmlns:a16="http://schemas.microsoft.com/office/drawing/2014/main" id="{542BFE1D-47BA-444A-8B5D-15E05A94974E}"/>
              </a:ext>
            </a:extLst>
          </p:cNvPr>
          <p:cNvSpPr>
            <a:spLocks/>
          </p:cNvSpPr>
          <p:nvPr/>
        </p:nvSpPr>
        <p:spPr bwMode="auto">
          <a:xfrm>
            <a:off x="8012113" y="280828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7" name="Freeform 382">
            <a:extLst>
              <a:ext uri="{FF2B5EF4-FFF2-40B4-BE49-F238E27FC236}">
                <a16:creationId xmlns:a16="http://schemas.microsoft.com/office/drawing/2014/main" id="{9C1B7D77-3A01-CA4A-AA99-A0C29C0A95F6}"/>
              </a:ext>
            </a:extLst>
          </p:cNvPr>
          <p:cNvSpPr>
            <a:spLocks/>
          </p:cNvSpPr>
          <p:nvPr/>
        </p:nvSpPr>
        <p:spPr bwMode="auto">
          <a:xfrm>
            <a:off x="7993063" y="357028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00A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8" name="Freeform 383">
            <a:extLst>
              <a:ext uri="{FF2B5EF4-FFF2-40B4-BE49-F238E27FC236}">
                <a16:creationId xmlns:a16="http://schemas.microsoft.com/office/drawing/2014/main" id="{81F93F4D-3727-1949-BA27-7DB0AC3483BA}"/>
              </a:ext>
            </a:extLst>
          </p:cNvPr>
          <p:cNvSpPr>
            <a:spLocks/>
          </p:cNvSpPr>
          <p:nvPr/>
        </p:nvSpPr>
        <p:spPr bwMode="auto">
          <a:xfrm>
            <a:off x="7993063" y="357028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89" name="Freeform 384">
            <a:extLst>
              <a:ext uri="{FF2B5EF4-FFF2-40B4-BE49-F238E27FC236}">
                <a16:creationId xmlns:a16="http://schemas.microsoft.com/office/drawing/2014/main" id="{F88BEFAE-DE9A-5848-87D2-B062F7A305E2}"/>
              </a:ext>
            </a:extLst>
          </p:cNvPr>
          <p:cNvSpPr>
            <a:spLocks/>
          </p:cNvSpPr>
          <p:nvPr/>
        </p:nvSpPr>
        <p:spPr bwMode="auto">
          <a:xfrm>
            <a:off x="7993063" y="3789364"/>
            <a:ext cx="171450" cy="255587"/>
          </a:xfrm>
          <a:custGeom>
            <a:avLst/>
            <a:gdLst>
              <a:gd name="T0" fmla="*/ 2147483647 w 108"/>
              <a:gd name="T1" fmla="*/ 2147483647 h 161"/>
              <a:gd name="T2" fmla="*/ 0 w 108"/>
              <a:gd name="T3" fmla="*/ 2147483647 h 161"/>
              <a:gd name="T4" fmla="*/ 2147483647 w 108"/>
              <a:gd name="T5" fmla="*/ 0 h 161"/>
              <a:gd name="T6" fmla="*/ 2147483647 w 108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1"/>
              <a:gd name="T14" fmla="*/ 108 w 10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1">
                <a:moveTo>
                  <a:pt x="78" y="161"/>
                </a:moveTo>
                <a:lnTo>
                  <a:pt x="0" y="24"/>
                </a:lnTo>
                <a:lnTo>
                  <a:pt x="108" y="0"/>
                </a:lnTo>
                <a:lnTo>
                  <a:pt x="78" y="161"/>
                </a:lnTo>
                <a:close/>
              </a:path>
            </a:pathLst>
          </a:custGeom>
          <a:solidFill>
            <a:srgbClr val="005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0" name="Freeform 385">
            <a:extLst>
              <a:ext uri="{FF2B5EF4-FFF2-40B4-BE49-F238E27FC236}">
                <a16:creationId xmlns:a16="http://schemas.microsoft.com/office/drawing/2014/main" id="{3B309662-75BE-E741-BA2A-AED0A4780C02}"/>
              </a:ext>
            </a:extLst>
          </p:cNvPr>
          <p:cNvSpPr>
            <a:spLocks/>
          </p:cNvSpPr>
          <p:nvPr/>
        </p:nvSpPr>
        <p:spPr bwMode="auto">
          <a:xfrm>
            <a:off x="7993063" y="3789364"/>
            <a:ext cx="171450" cy="255587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1" name="Freeform 386">
            <a:extLst>
              <a:ext uri="{FF2B5EF4-FFF2-40B4-BE49-F238E27FC236}">
                <a16:creationId xmlns:a16="http://schemas.microsoft.com/office/drawing/2014/main" id="{1CFFCCA7-B462-D94F-BCFB-08E2B5530155}"/>
              </a:ext>
            </a:extLst>
          </p:cNvPr>
          <p:cNvSpPr>
            <a:spLocks/>
          </p:cNvSpPr>
          <p:nvPr/>
        </p:nvSpPr>
        <p:spPr bwMode="auto">
          <a:xfrm>
            <a:off x="7983538" y="208438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2" name="Freeform 387">
            <a:extLst>
              <a:ext uri="{FF2B5EF4-FFF2-40B4-BE49-F238E27FC236}">
                <a16:creationId xmlns:a16="http://schemas.microsoft.com/office/drawing/2014/main" id="{5B6D8504-F620-C049-ABC1-31FB6639C06D}"/>
              </a:ext>
            </a:extLst>
          </p:cNvPr>
          <p:cNvSpPr>
            <a:spLocks/>
          </p:cNvSpPr>
          <p:nvPr/>
        </p:nvSpPr>
        <p:spPr bwMode="auto">
          <a:xfrm>
            <a:off x="7983538" y="208438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3" name="Freeform 388">
            <a:extLst>
              <a:ext uri="{FF2B5EF4-FFF2-40B4-BE49-F238E27FC236}">
                <a16:creationId xmlns:a16="http://schemas.microsoft.com/office/drawing/2014/main" id="{69911119-DAB3-0A4C-972D-2DCCAA5A4946}"/>
              </a:ext>
            </a:extLst>
          </p:cNvPr>
          <p:cNvSpPr>
            <a:spLocks/>
          </p:cNvSpPr>
          <p:nvPr/>
        </p:nvSpPr>
        <p:spPr bwMode="auto">
          <a:xfrm>
            <a:off x="7964488" y="3065463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40F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4" name="Freeform 389">
            <a:extLst>
              <a:ext uri="{FF2B5EF4-FFF2-40B4-BE49-F238E27FC236}">
                <a16:creationId xmlns:a16="http://schemas.microsoft.com/office/drawing/2014/main" id="{5CDCA16B-3A97-F24A-AC68-5599DD06CCFD}"/>
              </a:ext>
            </a:extLst>
          </p:cNvPr>
          <p:cNvSpPr>
            <a:spLocks/>
          </p:cNvSpPr>
          <p:nvPr/>
        </p:nvSpPr>
        <p:spPr bwMode="auto">
          <a:xfrm>
            <a:off x="7964488" y="3065463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5" name="Freeform 390">
            <a:extLst>
              <a:ext uri="{FF2B5EF4-FFF2-40B4-BE49-F238E27FC236}">
                <a16:creationId xmlns:a16="http://schemas.microsoft.com/office/drawing/2014/main" id="{E57B6136-D0FF-B14C-9415-948CFCAF8A8A}"/>
              </a:ext>
            </a:extLst>
          </p:cNvPr>
          <p:cNvSpPr>
            <a:spLocks/>
          </p:cNvSpPr>
          <p:nvPr/>
        </p:nvSpPr>
        <p:spPr bwMode="auto">
          <a:xfrm>
            <a:off x="7840663" y="261778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EFF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6" name="Freeform 391">
            <a:extLst>
              <a:ext uri="{FF2B5EF4-FFF2-40B4-BE49-F238E27FC236}">
                <a16:creationId xmlns:a16="http://schemas.microsoft.com/office/drawing/2014/main" id="{4388C8A9-F046-8C4E-A61A-E878A26BE58E}"/>
              </a:ext>
            </a:extLst>
          </p:cNvPr>
          <p:cNvSpPr>
            <a:spLocks/>
          </p:cNvSpPr>
          <p:nvPr/>
        </p:nvSpPr>
        <p:spPr bwMode="auto">
          <a:xfrm>
            <a:off x="7840663" y="261778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7" name="Freeform 392">
            <a:extLst>
              <a:ext uri="{FF2B5EF4-FFF2-40B4-BE49-F238E27FC236}">
                <a16:creationId xmlns:a16="http://schemas.microsoft.com/office/drawing/2014/main" id="{7ED17E32-2B9F-594C-A721-BEAE00B4DC00}"/>
              </a:ext>
            </a:extLst>
          </p:cNvPr>
          <p:cNvSpPr>
            <a:spLocks/>
          </p:cNvSpPr>
          <p:nvPr/>
        </p:nvSpPr>
        <p:spPr bwMode="auto">
          <a:xfrm>
            <a:off x="7964488" y="2846388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8FFF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8" name="Freeform 393">
            <a:extLst>
              <a:ext uri="{FF2B5EF4-FFF2-40B4-BE49-F238E27FC236}">
                <a16:creationId xmlns:a16="http://schemas.microsoft.com/office/drawing/2014/main" id="{2DC3C155-0181-7F40-9DA7-15F8F25C0F89}"/>
              </a:ext>
            </a:extLst>
          </p:cNvPr>
          <p:cNvSpPr>
            <a:spLocks/>
          </p:cNvSpPr>
          <p:nvPr/>
        </p:nvSpPr>
        <p:spPr bwMode="auto">
          <a:xfrm>
            <a:off x="7964488" y="2846388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99" name="Oval 394">
            <a:extLst>
              <a:ext uri="{FF2B5EF4-FFF2-40B4-BE49-F238E27FC236}">
                <a16:creationId xmlns:a16="http://schemas.microsoft.com/office/drawing/2014/main" id="{C9946EF0-A956-BD4B-B81A-AE7DDCA3A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9" y="35988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00" name="Oval 395">
            <a:extLst>
              <a:ext uri="{FF2B5EF4-FFF2-40B4-BE49-F238E27FC236}">
                <a16:creationId xmlns:a16="http://schemas.microsoft.com/office/drawing/2014/main" id="{151CA875-5A87-DB4C-AED0-ABE9A544B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9" y="35988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01" name="Oval 396">
            <a:extLst>
              <a:ext uri="{FF2B5EF4-FFF2-40B4-BE49-F238E27FC236}">
                <a16:creationId xmlns:a16="http://schemas.microsoft.com/office/drawing/2014/main" id="{B78BB527-4AAD-F845-AACB-49053181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4" y="238918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02" name="Freeform 397">
            <a:extLst>
              <a:ext uri="{FF2B5EF4-FFF2-40B4-BE49-F238E27FC236}">
                <a16:creationId xmlns:a16="http://schemas.microsoft.com/office/drawing/2014/main" id="{C6C56C4D-FCEE-0B4E-B82C-814004BCF745}"/>
              </a:ext>
            </a:extLst>
          </p:cNvPr>
          <p:cNvSpPr>
            <a:spLocks/>
          </p:cNvSpPr>
          <p:nvPr/>
        </p:nvSpPr>
        <p:spPr bwMode="auto">
          <a:xfrm>
            <a:off x="7935913" y="233203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D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3" name="Freeform 398">
            <a:extLst>
              <a:ext uri="{FF2B5EF4-FFF2-40B4-BE49-F238E27FC236}">
                <a16:creationId xmlns:a16="http://schemas.microsoft.com/office/drawing/2014/main" id="{6A3B3C5E-88B8-174D-8491-FDFB40FA3760}"/>
              </a:ext>
            </a:extLst>
          </p:cNvPr>
          <p:cNvSpPr>
            <a:spLocks/>
          </p:cNvSpPr>
          <p:nvPr/>
        </p:nvSpPr>
        <p:spPr bwMode="auto">
          <a:xfrm>
            <a:off x="7935913" y="233203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4" name="Freeform 399">
            <a:extLst>
              <a:ext uri="{FF2B5EF4-FFF2-40B4-BE49-F238E27FC236}">
                <a16:creationId xmlns:a16="http://schemas.microsoft.com/office/drawing/2014/main" id="{32E6855D-98E8-D040-A3CA-72701976A3D0}"/>
              </a:ext>
            </a:extLst>
          </p:cNvPr>
          <p:cNvSpPr>
            <a:spLocks/>
          </p:cNvSpPr>
          <p:nvPr/>
        </p:nvSpPr>
        <p:spPr bwMode="auto">
          <a:xfrm>
            <a:off x="7935913" y="2112964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5" name="Freeform 400">
            <a:extLst>
              <a:ext uri="{FF2B5EF4-FFF2-40B4-BE49-F238E27FC236}">
                <a16:creationId xmlns:a16="http://schemas.microsoft.com/office/drawing/2014/main" id="{5A803DD4-20D6-1548-9AF4-2B3A3AE55C04}"/>
              </a:ext>
            </a:extLst>
          </p:cNvPr>
          <p:cNvSpPr>
            <a:spLocks/>
          </p:cNvSpPr>
          <p:nvPr/>
        </p:nvSpPr>
        <p:spPr bwMode="auto">
          <a:xfrm>
            <a:off x="7935913" y="2112964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6" name="Freeform 401">
            <a:extLst>
              <a:ext uri="{FF2B5EF4-FFF2-40B4-BE49-F238E27FC236}">
                <a16:creationId xmlns:a16="http://schemas.microsoft.com/office/drawing/2014/main" id="{73A62143-BF45-8941-958E-7355C308F3A0}"/>
              </a:ext>
            </a:extLst>
          </p:cNvPr>
          <p:cNvSpPr>
            <a:spLocks/>
          </p:cNvSpPr>
          <p:nvPr/>
        </p:nvSpPr>
        <p:spPr bwMode="auto">
          <a:xfrm>
            <a:off x="7916863" y="309403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50F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7" name="Freeform 402">
            <a:extLst>
              <a:ext uri="{FF2B5EF4-FFF2-40B4-BE49-F238E27FC236}">
                <a16:creationId xmlns:a16="http://schemas.microsoft.com/office/drawing/2014/main" id="{E17E8F2B-83E1-724A-BC7B-BBFEA3FC52CC}"/>
              </a:ext>
            </a:extLst>
          </p:cNvPr>
          <p:cNvSpPr>
            <a:spLocks/>
          </p:cNvSpPr>
          <p:nvPr/>
        </p:nvSpPr>
        <p:spPr bwMode="auto">
          <a:xfrm>
            <a:off x="7916863" y="309403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8" name="Freeform 403">
            <a:extLst>
              <a:ext uri="{FF2B5EF4-FFF2-40B4-BE49-F238E27FC236}">
                <a16:creationId xmlns:a16="http://schemas.microsoft.com/office/drawing/2014/main" id="{AE236A83-151F-AA44-ACB3-62A3BC11081C}"/>
              </a:ext>
            </a:extLst>
          </p:cNvPr>
          <p:cNvSpPr>
            <a:spLocks/>
          </p:cNvSpPr>
          <p:nvPr/>
        </p:nvSpPr>
        <p:spPr bwMode="auto">
          <a:xfrm>
            <a:off x="7916863" y="331311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00E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09" name="Freeform 404">
            <a:extLst>
              <a:ext uri="{FF2B5EF4-FFF2-40B4-BE49-F238E27FC236}">
                <a16:creationId xmlns:a16="http://schemas.microsoft.com/office/drawing/2014/main" id="{6604126C-83AA-2245-A7D4-EE2D9A21E35B}"/>
              </a:ext>
            </a:extLst>
          </p:cNvPr>
          <p:cNvSpPr>
            <a:spLocks/>
          </p:cNvSpPr>
          <p:nvPr/>
        </p:nvSpPr>
        <p:spPr bwMode="auto">
          <a:xfrm>
            <a:off x="7916863" y="331311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0" name="Oval 405">
            <a:extLst>
              <a:ext uri="{FF2B5EF4-FFF2-40B4-BE49-F238E27FC236}">
                <a16:creationId xmlns:a16="http://schemas.microsoft.com/office/drawing/2014/main" id="{44344EEE-8BF2-7D41-B767-C5369D161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9" y="1885950"/>
            <a:ext cx="85725" cy="84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11" name="Oval 406">
            <a:extLst>
              <a:ext uri="{FF2B5EF4-FFF2-40B4-BE49-F238E27FC236}">
                <a16:creationId xmlns:a16="http://schemas.microsoft.com/office/drawing/2014/main" id="{23BA64E5-5D2E-7841-AC9A-82CFC4DE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9" y="1885950"/>
            <a:ext cx="85725" cy="84138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12" name="Freeform 407">
            <a:extLst>
              <a:ext uri="{FF2B5EF4-FFF2-40B4-BE49-F238E27FC236}">
                <a16:creationId xmlns:a16="http://schemas.microsoft.com/office/drawing/2014/main" id="{B1090C8C-3D30-A340-B86D-4B91ABCCB729}"/>
              </a:ext>
            </a:extLst>
          </p:cNvPr>
          <p:cNvSpPr>
            <a:spLocks/>
          </p:cNvSpPr>
          <p:nvPr/>
        </p:nvSpPr>
        <p:spPr bwMode="auto">
          <a:xfrm>
            <a:off x="7888288" y="2370138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C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3" name="Freeform 408">
            <a:extLst>
              <a:ext uri="{FF2B5EF4-FFF2-40B4-BE49-F238E27FC236}">
                <a16:creationId xmlns:a16="http://schemas.microsoft.com/office/drawing/2014/main" id="{AAF252B8-2347-5D40-9F62-E47C78360CD4}"/>
              </a:ext>
            </a:extLst>
          </p:cNvPr>
          <p:cNvSpPr>
            <a:spLocks/>
          </p:cNvSpPr>
          <p:nvPr/>
        </p:nvSpPr>
        <p:spPr bwMode="auto">
          <a:xfrm>
            <a:off x="7888288" y="2370138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4" name="Freeform 409">
            <a:extLst>
              <a:ext uri="{FF2B5EF4-FFF2-40B4-BE49-F238E27FC236}">
                <a16:creationId xmlns:a16="http://schemas.microsoft.com/office/drawing/2014/main" id="{C3C3871C-793B-824A-A94D-25C046A2A75A}"/>
              </a:ext>
            </a:extLst>
          </p:cNvPr>
          <p:cNvSpPr>
            <a:spLocks/>
          </p:cNvSpPr>
          <p:nvPr/>
        </p:nvSpPr>
        <p:spPr bwMode="auto">
          <a:xfrm>
            <a:off x="7869238" y="3351213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10F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" name="Freeform 410">
            <a:extLst>
              <a:ext uri="{FF2B5EF4-FFF2-40B4-BE49-F238E27FC236}">
                <a16:creationId xmlns:a16="http://schemas.microsoft.com/office/drawing/2014/main" id="{9F0628CD-937E-2147-BBF6-44D454090839}"/>
              </a:ext>
            </a:extLst>
          </p:cNvPr>
          <p:cNvSpPr>
            <a:spLocks/>
          </p:cNvSpPr>
          <p:nvPr/>
        </p:nvSpPr>
        <p:spPr bwMode="auto">
          <a:xfrm>
            <a:off x="7869238" y="3351213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" name="Freeform 411">
            <a:extLst>
              <a:ext uri="{FF2B5EF4-FFF2-40B4-BE49-F238E27FC236}">
                <a16:creationId xmlns:a16="http://schemas.microsoft.com/office/drawing/2014/main" id="{F3205557-5355-E742-8C6A-2282E887F2E3}"/>
              </a:ext>
            </a:extLst>
          </p:cNvPr>
          <p:cNvSpPr>
            <a:spLocks/>
          </p:cNvSpPr>
          <p:nvPr/>
        </p:nvSpPr>
        <p:spPr bwMode="auto">
          <a:xfrm>
            <a:off x="7869238" y="357028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00A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7" name="Freeform 412">
            <a:extLst>
              <a:ext uri="{FF2B5EF4-FFF2-40B4-BE49-F238E27FC236}">
                <a16:creationId xmlns:a16="http://schemas.microsoft.com/office/drawing/2014/main" id="{6B737215-CAC3-A140-B1D8-8E7B1A0F9459}"/>
              </a:ext>
            </a:extLst>
          </p:cNvPr>
          <p:cNvSpPr>
            <a:spLocks/>
          </p:cNvSpPr>
          <p:nvPr/>
        </p:nvSpPr>
        <p:spPr bwMode="auto">
          <a:xfrm>
            <a:off x="7869238" y="357028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8" name="Freeform 413">
            <a:extLst>
              <a:ext uri="{FF2B5EF4-FFF2-40B4-BE49-F238E27FC236}">
                <a16:creationId xmlns:a16="http://schemas.microsoft.com/office/drawing/2014/main" id="{D7241EED-F35B-8A4B-948C-8F82214456DF}"/>
              </a:ext>
            </a:extLst>
          </p:cNvPr>
          <p:cNvSpPr>
            <a:spLocks/>
          </p:cNvSpPr>
          <p:nvPr/>
        </p:nvSpPr>
        <p:spPr bwMode="auto">
          <a:xfrm>
            <a:off x="7859713" y="1866901"/>
            <a:ext cx="171450" cy="246063"/>
          </a:xfrm>
          <a:custGeom>
            <a:avLst/>
            <a:gdLst>
              <a:gd name="T0" fmla="*/ 2147483647 w 108"/>
              <a:gd name="T1" fmla="*/ 2147483647 h 155"/>
              <a:gd name="T2" fmla="*/ 0 w 108"/>
              <a:gd name="T3" fmla="*/ 2147483647 h 155"/>
              <a:gd name="T4" fmla="*/ 2147483647 w 108"/>
              <a:gd name="T5" fmla="*/ 0 h 155"/>
              <a:gd name="T6" fmla="*/ 2147483647 w 108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5"/>
              <a:gd name="T14" fmla="*/ 108 w 108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5">
                <a:moveTo>
                  <a:pt x="78" y="155"/>
                </a:moveTo>
                <a:lnTo>
                  <a:pt x="0" y="18"/>
                </a:lnTo>
                <a:lnTo>
                  <a:pt x="108" y="0"/>
                </a:lnTo>
                <a:lnTo>
                  <a:pt x="78" y="155"/>
                </a:lnTo>
                <a:close/>
              </a:path>
            </a:pathLst>
          </a:custGeom>
          <a:solidFill>
            <a:srgbClr val="FF4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9" name="Freeform 414">
            <a:extLst>
              <a:ext uri="{FF2B5EF4-FFF2-40B4-BE49-F238E27FC236}">
                <a16:creationId xmlns:a16="http://schemas.microsoft.com/office/drawing/2014/main" id="{63530673-6624-B74C-8F76-F35209E50E1D}"/>
              </a:ext>
            </a:extLst>
          </p:cNvPr>
          <p:cNvSpPr>
            <a:spLocks/>
          </p:cNvSpPr>
          <p:nvPr/>
        </p:nvSpPr>
        <p:spPr bwMode="auto">
          <a:xfrm>
            <a:off x="7859713" y="1866901"/>
            <a:ext cx="171450" cy="246063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0" name="Freeform 415">
            <a:extLst>
              <a:ext uri="{FF2B5EF4-FFF2-40B4-BE49-F238E27FC236}">
                <a16:creationId xmlns:a16="http://schemas.microsoft.com/office/drawing/2014/main" id="{DA52E071-F70A-8847-BDF1-505513005731}"/>
              </a:ext>
            </a:extLst>
          </p:cNvPr>
          <p:cNvSpPr>
            <a:spLocks/>
          </p:cNvSpPr>
          <p:nvPr/>
        </p:nvSpPr>
        <p:spPr bwMode="auto">
          <a:xfrm>
            <a:off x="7840663" y="284638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8FFF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1" name="Freeform 416">
            <a:extLst>
              <a:ext uri="{FF2B5EF4-FFF2-40B4-BE49-F238E27FC236}">
                <a16:creationId xmlns:a16="http://schemas.microsoft.com/office/drawing/2014/main" id="{EF39A864-B886-124D-A22D-7F4E08D7A263}"/>
              </a:ext>
            </a:extLst>
          </p:cNvPr>
          <p:cNvSpPr>
            <a:spLocks/>
          </p:cNvSpPr>
          <p:nvPr/>
        </p:nvSpPr>
        <p:spPr bwMode="auto">
          <a:xfrm>
            <a:off x="7840663" y="284638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2" name="Oval 417">
            <a:extLst>
              <a:ext uri="{FF2B5EF4-FFF2-40B4-BE49-F238E27FC236}">
                <a16:creationId xmlns:a16="http://schemas.microsoft.com/office/drawing/2014/main" id="{0975E1B9-3A0D-124A-B926-CF7ED77D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9" y="155257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23" name="Oval 418">
            <a:extLst>
              <a:ext uri="{FF2B5EF4-FFF2-40B4-BE49-F238E27FC236}">
                <a16:creationId xmlns:a16="http://schemas.microsoft.com/office/drawing/2014/main" id="{19DF0607-E2B0-EC46-AC6D-D771DF7DD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9" y="155257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24" name="Freeform 419">
            <a:extLst>
              <a:ext uri="{FF2B5EF4-FFF2-40B4-BE49-F238E27FC236}">
                <a16:creationId xmlns:a16="http://schemas.microsoft.com/office/drawing/2014/main" id="{E389C1B0-06A0-4D49-962C-27510AEBE0CD}"/>
              </a:ext>
            </a:extLst>
          </p:cNvPr>
          <p:cNvSpPr>
            <a:spLocks/>
          </p:cNvSpPr>
          <p:nvPr/>
        </p:nvSpPr>
        <p:spPr bwMode="auto">
          <a:xfrm>
            <a:off x="7812088" y="211296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5" name="Freeform 420">
            <a:extLst>
              <a:ext uri="{FF2B5EF4-FFF2-40B4-BE49-F238E27FC236}">
                <a16:creationId xmlns:a16="http://schemas.microsoft.com/office/drawing/2014/main" id="{5DE514A2-E054-5D44-B097-52F3B2E699FD}"/>
              </a:ext>
            </a:extLst>
          </p:cNvPr>
          <p:cNvSpPr>
            <a:spLocks/>
          </p:cNvSpPr>
          <p:nvPr/>
        </p:nvSpPr>
        <p:spPr bwMode="auto">
          <a:xfrm>
            <a:off x="7812088" y="211296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6" name="Freeform 421">
            <a:extLst>
              <a:ext uri="{FF2B5EF4-FFF2-40B4-BE49-F238E27FC236}">
                <a16:creationId xmlns:a16="http://schemas.microsoft.com/office/drawing/2014/main" id="{C873FA00-2295-CA47-9B7F-995F9EFF0FF7}"/>
              </a:ext>
            </a:extLst>
          </p:cNvPr>
          <p:cNvSpPr>
            <a:spLocks/>
          </p:cNvSpPr>
          <p:nvPr/>
        </p:nvSpPr>
        <p:spPr bwMode="auto">
          <a:xfrm>
            <a:off x="7812088" y="1895476"/>
            <a:ext cx="171450" cy="246063"/>
          </a:xfrm>
          <a:custGeom>
            <a:avLst/>
            <a:gdLst>
              <a:gd name="T0" fmla="*/ 0 w 108"/>
              <a:gd name="T1" fmla="*/ 2147483647 h 155"/>
              <a:gd name="T2" fmla="*/ 2147483647 w 108"/>
              <a:gd name="T3" fmla="*/ 2147483647 h 155"/>
              <a:gd name="T4" fmla="*/ 2147483647 w 108"/>
              <a:gd name="T5" fmla="*/ 0 h 155"/>
              <a:gd name="T6" fmla="*/ 0 w 108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5"/>
              <a:gd name="T14" fmla="*/ 108 w 108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5">
                <a:moveTo>
                  <a:pt x="0" y="155"/>
                </a:moveTo>
                <a:lnTo>
                  <a:pt x="108" y="137"/>
                </a:lnTo>
                <a:lnTo>
                  <a:pt x="3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FF3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7" name="Freeform 422">
            <a:extLst>
              <a:ext uri="{FF2B5EF4-FFF2-40B4-BE49-F238E27FC236}">
                <a16:creationId xmlns:a16="http://schemas.microsoft.com/office/drawing/2014/main" id="{0EA74E4C-B35C-A04A-928D-28AABCBC3768}"/>
              </a:ext>
            </a:extLst>
          </p:cNvPr>
          <p:cNvSpPr>
            <a:spLocks/>
          </p:cNvSpPr>
          <p:nvPr/>
        </p:nvSpPr>
        <p:spPr bwMode="auto">
          <a:xfrm>
            <a:off x="7812088" y="1895476"/>
            <a:ext cx="171450" cy="246063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28" name="Oval 423">
            <a:extLst>
              <a:ext uri="{FF2B5EF4-FFF2-40B4-BE49-F238E27FC236}">
                <a16:creationId xmlns:a16="http://schemas.microsoft.com/office/drawing/2014/main" id="{FA11CC92-E5FF-BF47-A309-29DFC5485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4" y="33607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29" name="Oval 424">
            <a:extLst>
              <a:ext uri="{FF2B5EF4-FFF2-40B4-BE49-F238E27FC236}">
                <a16:creationId xmlns:a16="http://schemas.microsoft.com/office/drawing/2014/main" id="{8E52756D-851B-FA42-9EAC-F403E995D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4" y="33607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30" name="Freeform 425">
            <a:extLst>
              <a:ext uri="{FF2B5EF4-FFF2-40B4-BE49-F238E27FC236}">
                <a16:creationId xmlns:a16="http://schemas.microsoft.com/office/drawing/2014/main" id="{DD215693-CA8A-D64C-9DD3-241BDC30200D}"/>
              </a:ext>
            </a:extLst>
          </p:cNvPr>
          <p:cNvSpPr>
            <a:spLocks/>
          </p:cNvSpPr>
          <p:nvPr/>
        </p:nvSpPr>
        <p:spPr bwMode="auto">
          <a:xfrm>
            <a:off x="7793038" y="309403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50F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1" name="Freeform 426">
            <a:extLst>
              <a:ext uri="{FF2B5EF4-FFF2-40B4-BE49-F238E27FC236}">
                <a16:creationId xmlns:a16="http://schemas.microsoft.com/office/drawing/2014/main" id="{069838D6-A096-1B4B-86D3-CE96E5ABB4CB}"/>
              </a:ext>
            </a:extLst>
          </p:cNvPr>
          <p:cNvSpPr>
            <a:spLocks/>
          </p:cNvSpPr>
          <p:nvPr/>
        </p:nvSpPr>
        <p:spPr bwMode="auto">
          <a:xfrm>
            <a:off x="7793038" y="309403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2" name="Freeform 427">
            <a:extLst>
              <a:ext uri="{FF2B5EF4-FFF2-40B4-BE49-F238E27FC236}">
                <a16:creationId xmlns:a16="http://schemas.microsoft.com/office/drawing/2014/main" id="{09D31D35-198D-E140-8AC5-A8C4229E7F07}"/>
              </a:ext>
            </a:extLst>
          </p:cNvPr>
          <p:cNvSpPr>
            <a:spLocks/>
          </p:cNvSpPr>
          <p:nvPr/>
        </p:nvSpPr>
        <p:spPr bwMode="auto">
          <a:xfrm>
            <a:off x="7793038" y="2874963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AFF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3" name="Freeform 428">
            <a:extLst>
              <a:ext uri="{FF2B5EF4-FFF2-40B4-BE49-F238E27FC236}">
                <a16:creationId xmlns:a16="http://schemas.microsoft.com/office/drawing/2014/main" id="{D3466040-2CDF-D744-9827-A66162C15D23}"/>
              </a:ext>
            </a:extLst>
          </p:cNvPr>
          <p:cNvSpPr>
            <a:spLocks/>
          </p:cNvSpPr>
          <p:nvPr/>
        </p:nvSpPr>
        <p:spPr bwMode="auto">
          <a:xfrm>
            <a:off x="7793038" y="2874963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4" name="Freeform 429">
            <a:extLst>
              <a:ext uri="{FF2B5EF4-FFF2-40B4-BE49-F238E27FC236}">
                <a16:creationId xmlns:a16="http://schemas.microsoft.com/office/drawing/2014/main" id="{FD90423A-8D83-E24F-ADDF-8D3E20B32BEE}"/>
              </a:ext>
            </a:extLst>
          </p:cNvPr>
          <p:cNvSpPr>
            <a:spLocks/>
          </p:cNvSpPr>
          <p:nvPr/>
        </p:nvSpPr>
        <p:spPr bwMode="auto">
          <a:xfrm>
            <a:off x="7764463" y="214153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5" name="Freeform 430">
            <a:extLst>
              <a:ext uri="{FF2B5EF4-FFF2-40B4-BE49-F238E27FC236}">
                <a16:creationId xmlns:a16="http://schemas.microsoft.com/office/drawing/2014/main" id="{DD655664-EB4D-3347-9B60-064DA6A9DC2D}"/>
              </a:ext>
            </a:extLst>
          </p:cNvPr>
          <p:cNvSpPr>
            <a:spLocks/>
          </p:cNvSpPr>
          <p:nvPr/>
        </p:nvSpPr>
        <p:spPr bwMode="auto">
          <a:xfrm>
            <a:off x="7764463" y="214153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6" name="Freeform 431">
            <a:extLst>
              <a:ext uri="{FF2B5EF4-FFF2-40B4-BE49-F238E27FC236}">
                <a16:creationId xmlns:a16="http://schemas.microsoft.com/office/drawing/2014/main" id="{01B45E4B-99D3-B44F-9CF1-CF4B6C884D8F}"/>
              </a:ext>
            </a:extLst>
          </p:cNvPr>
          <p:cNvSpPr>
            <a:spLocks/>
          </p:cNvSpPr>
          <p:nvPr/>
        </p:nvSpPr>
        <p:spPr bwMode="auto">
          <a:xfrm>
            <a:off x="7764463" y="237013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FFC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7" name="Freeform 432">
            <a:extLst>
              <a:ext uri="{FF2B5EF4-FFF2-40B4-BE49-F238E27FC236}">
                <a16:creationId xmlns:a16="http://schemas.microsoft.com/office/drawing/2014/main" id="{6F265B82-BEAF-E242-9143-9E391826D50F}"/>
              </a:ext>
            </a:extLst>
          </p:cNvPr>
          <p:cNvSpPr>
            <a:spLocks/>
          </p:cNvSpPr>
          <p:nvPr/>
        </p:nvSpPr>
        <p:spPr bwMode="auto">
          <a:xfrm>
            <a:off x="7764463" y="237013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8" name="Freeform 433">
            <a:extLst>
              <a:ext uri="{FF2B5EF4-FFF2-40B4-BE49-F238E27FC236}">
                <a16:creationId xmlns:a16="http://schemas.microsoft.com/office/drawing/2014/main" id="{3406FD05-4A5F-5346-A22B-CF54145AB8E1}"/>
              </a:ext>
            </a:extLst>
          </p:cNvPr>
          <p:cNvSpPr>
            <a:spLocks/>
          </p:cNvSpPr>
          <p:nvPr/>
        </p:nvSpPr>
        <p:spPr bwMode="auto">
          <a:xfrm>
            <a:off x="7747001" y="3122614"/>
            <a:ext cx="169863" cy="257175"/>
          </a:xfrm>
          <a:custGeom>
            <a:avLst/>
            <a:gdLst>
              <a:gd name="T0" fmla="*/ 0 w 107"/>
              <a:gd name="T1" fmla="*/ 2147483647 h 162"/>
              <a:gd name="T2" fmla="*/ 2147483647 w 107"/>
              <a:gd name="T3" fmla="*/ 2147483647 h 162"/>
              <a:gd name="T4" fmla="*/ 2147483647 w 107"/>
              <a:gd name="T5" fmla="*/ 0 h 162"/>
              <a:gd name="T6" fmla="*/ 0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0" y="162"/>
                </a:moveTo>
                <a:lnTo>
                  <a:pt x="107" y="144"/>
                </a:lnTo>
                <a:lnTo>
                  <a:pt x="29" y="0"/>
                </a:lnTo>
                <a:lnTo>
                  <a:pt x="0" y="162"/>
                </a:lnTo>
                <a:close/>
              </a:path>
            </a:pathLst>
          </a:custGeom>
          <a:solidFill>
            <a:srgbClr val="60F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39" name="Freeform 434">
            <a:extLst>
              <a:ext uri="{FF2B5EF4-FFF2-40B4-BE49-F238E27FC236}">
                <a16:creationId xmlns:a16="http://schemas.microsoft.com/office/drawing/2014/main" id="{9C0A41D1-6BB5-A343-AD47-B7109BE79F22}"/>
              </a:ext>
            </a:extLst>
          </p:cNvPr>
          <p:cNvSpPr>
            <a:spLocks/>
          </p:cNvSpPr>
          <p:nvPr/>
        </p:nvSpPr>
        <p:spPr bwMode="auto">
          <a:xfrm>
            <a:off x="7747001" y="3122614"/>
            <a:ext cx="169863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0" name="Freeform 435">
            <a:extLst>
              <a:ext uri="{FF2B5EF4-FFF2-40B4-BE49-F238E27FC236}">
                <a16:creationId xmlns:a16="http://schemas.microsoft.com/office/drawing/2014/main" id="{73181618-4BEA-AA47-92A0-30521A63C66E}"/>
              </a:ext>
            </a:extLst>
          </p:cNvPr>
          <p:cNvSpPr>
            <a:spLocks/>
          </p:cNvSpPr>
          <p:nvPr/>
        </p:nvSpPr>
        <p:spPr bwMode="auto">
          <a:xfrm>
            <a:off x="7747001" y="3351213"/>
            <a:ext cx="169863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7" y="156"/>
                </a:moveTo>
                <a:lnTo>
                  <a:pt x="0" y="18"/>
                </a:lnTo>
                <a:lnTo>
                  <a:pt x="107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10F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1" name="Freeform 436">
            <a:extLst>
              <a:ext uri="{FF2B5EF4-FFF2-40B4-BE49-F238E27FC236}">
                <a16:creationId xmlns:a16="http://schemas.microsoft.com/office/drawing/2014/main" id="{1FD5177E-0995-C341-B689-A462A6E8C8F4}"/>
              </a:ext>
            </a:extLst>
          </p:cNvPr>
          <p:cNvSpPr>
            <a:spLocks/>
          </p:cNvSpPr>
          <p:nvPr/>
        </p:nvSpPr>
        <p:spPr bwMode="auto">
          <a:xfrm>
            <a:off x="7747001" y="3351213"/>
            <a:ext cx="169863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2" name="Oval 437">
            <a:extLst>
              <a:ext uri="{FF2B5EF4-FFF2-40B4-BE49-F238E27FC236}">
                <a16:creationId xmlns:a16="http://schemas.microsoft.com/office/drawing/2014/main" id="{FAC0C561-96A4-D249-AFFB-9D775899A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89" y="33131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43" name="Oval 438">
            <a:extLst>
              <a:ext uri="{FF2B5EF4-FFF2-40B4-BE49-F238E27FC236}">
                <a16:creationId xmlns:a16="http://schemas.microsoft.com/office/drawing/2014/main" id="{C6D53B2A-12CB-5343-A269-7BC988A1A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89" y="33131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44" name="Freeform 439">
            <a:extLst>
              <a:ext uri="{FF2B5EF4-FFF2-40B4-BE49-F238E27FC236}">
                <a16:creationId xmlns:a16="http://schemas.microsoft.com/office/drawing/2014/main" id="{07D3CD60-0571-B743-8A84-C582BED27C55}"/>
              </a:ext>
            </a:extLst>
          </p:cNvPr>
          <p:cNvSpPr>
            <a:spLocks/>
          </p:cNvSpPr>
          <p:nvPr/>
        </p:nvSpPr>
        <p:spPr bwMode="auto">
          <a:xfrm>
            <a:off x="7718426" y="2398713"/>
            <a:ext cx="169863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29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A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5" name="Freeform 440">
            <a:extLst>
              <a:ext uri="{FF2B5EF4-FFF2-40B4-BE49-F238E27FC236}">
                <a16:creationId xmlns:a16="http://schemas.microsoft.com/office/drawing/2014/main" id="{D4299DBE-1695-0943-B1EA-5B5836C05549}"/>
              </a:ext>
            </a:extLst>
          </p:cNvPr>
          <p:cNvSpPr>
            <a:spLocks/>
          </p:cNvSpPr>
          <p:nvPr/>
        </p:nvSpPr>
        <p:spPr bwMode="auto">
          <a:xfrm>
            <a:off x="7718426" y="2398713"/>
            <a:ext cx="169863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6" name="Freeform 441">
            <a:extLst>
              <a:ext uri="{FF2B5EF4-FFF2-40B4-BE49-F238E27FC236}">
                <a16:creationId xmlns:a16="http://schemas.microsoft.com/office/drawing/2014/main" id="{978FB8A7-5F03-EB45-81A1-8DA670F3C358}"/>
              </a:ext>
            </a:extLst>
          </p:cNvPr>
          <p:cNvSpPr>
            <a:spLocks/>
          </p:cNvSpPr>
          <p:nvPr/>
        </p:nvSpPr>
        <p:spPr bwMode="auto">
          <a:xfrm>
            <a:off x="7718426" y="2617789"/>
            <a:ext cx="169863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7" y="162"/>
                </a:moveTo>
                <a:lnTo>
                  <a:pt x="0" y="18"/>
                </a:lnTo>
                <a:lnTo>
                  <a:pt x="107" y="0"/>
                </a:lnTo>
                <a:lnTo>
                  <a:pt x="77" y="162"/>
                </a:lnTo>
                <a:close/>
              </a:path>
            </a:pathLst>
          </a:custGeom>
          <a:solidFill>
            <a:srgbClr val="EFF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7" name="Freeform 442">
            <a:extLst>
              <a:ext uri="{FF2B5EF4-FFF2-40B4-BE49-F238E27FC236}">
                <a16:creationId xmlns:a16="http://schemas.microsoft.com/office/drawing/2014/main" id="{CD2A03C0-F68F-9644-835C-BEB2448B69C6}"/>
              </a:ext>
            </a:extLst>
          </p:cNvPr>
          <p:cNvSpPr>
            <a:spLocks/>
          </p:cNvSpPr>
          <p:nvPr/>
        </p:nvSpPr>
        <p:spPr bwMode="auto">
          <a:xfrm>
            <a:off x="7718426" y="2617789"/>
            <a:ext cx="169863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8" name="Freeform 443">
            <a:extLst>
              <a:ext uri="{FF2B5EF4-FFF2-40B4-BE49-F238E27FC236}">
                <a16:creationId xmlns:a16="http://schemas.microsoft.com/office/drawing/2014/main" id="{7D046459-39CF-BC4E-9149-CBB4B478507E}"/>
              </a:ext>
            </a:extLst>
          </p:cNvPr>
          <p:cNvSpPr>
            <a:spLocks/>
          </p:cNvSpPr>
          <p:nvPr/>
        </p:nvSpPr>
        <p:spPr bwMode="auto">
          <a:xfrm>
            <a:off x="7689851" y="1895476"/>
            <a:ext cx="169863" cy="246063"/>
          </a:xfrm>
          <a:custGeom>
            <a:avLst/>
            <a:gdLst>
              <a:gd name="T0" fmla="*/ 2147483647 w 107"/>
              <a:gd name="T1" fmla="*/ 2147483647 h 155"/>
              <a:gd name="T2" fmla="*/ 0 w 107"/>
              <a:gd name="T3" fmla="*/ 2147483647 h 155"/>
              <a:gd name="T4" fmla="*/ 2147483647 w 107"/>
              <a:gd name="T5" fmla="*/ 0 h 155"/>
              <a:gd name="T6" fmla="*/ 2147483647 w 107"/>
              <a:gd name="T7" fmla="*/ 2147483647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5"/>
              <a:gd name="T14" fmla="*/ 107 w 107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5">
                <a:moveTo>
                  <a:pt x="77" y="155"/>
                </a:moveTo>
                <a:lnTo>
                  <a:pt x="0" y="18"/>
                </a:lnTo>
                <a:lnTo>
                  <a:pt x="107" y="0"/>
                </a:lnTo>
                <a:lnTo>
                  <a:pt x="77" y="155"/>
                </a:lnTo>
                <a:close/>
              </a:path>
            </a:pathLst>
          </a:custGeom>
          <a:solidFill>
            <a:srgbClr val="FF3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49" name="Freeform 444">
            <a:extLst>
              <a:ext uri="{FF2B5EF4-FFF2-40B4-BE49-F238E27FC236}">
                <a16:creationId xmlns:a16="http://schemas.microsoft.com/office/drawing/2014/main" id="{C8116C90-42E1-A642-9126-6D6DDD27B0FA}"/>
              </a:ext>
            </a:extLst>
          </p:cNvPr>
          <p:cNvSpPr>
            <a:spLocks/>
          </p:cNvSpPr>
          <p:nvPr/>
        </p:nvSpPr>
        <p:spPr bwMode="auto">
          <a:xfrm>
            <a:off x="7689851" y="1895476"/>
            <a:ext cx="169863" cy="246063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0" name="Oval 445">
            <a:extLst>
              <a:ext uri="{FF2B5EF4-FFF2-40B4-BE49-F238E27FC236}">
                <a16:creationId xmlns:a16="http://schemas.microsoft.com/office/drawing/2014/main" id="{20443C90-6564-7148-95AC-0F0B89CB0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18097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51" name="Oval 446">
            <a:extLst>
              <a:ext uri="{FF2B5EF4-FFF2-40B4-BE49-F238E27FC236}">
                <a16:creationId xmlns:a16="http://schemas.microsoft.com/office/drawing/2014/main" id="{6B7E45D6-800E-3749-9855-161CEE496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18097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52" name="Freeform 447">
            <a:extLst>
              <a:ext uri="{FF2B5EF4-FFF2-40B4-BE49-F238E27FC236}">
                <a16:creationId xmlns:a16="http://schemas.microsoft.com/office/drawing/2014/main" id="{BFDF43FB-F95A-4E4A-8567-BD5D27A5465A}"/>
              </a:ext>
            </a:extLst>
          </p:cNvPr>
          <p:cNvSpPr>
            <a:spLocks/>
          </p:cNvSpPr>
          <p:nvPr/>
        </p:nvSpPr>
        <p:spPr bwMode="auto">
          <a:xfrm>
            <a:off x="7670801" y="2646364"/>
            <a:ext cx="169863" cy="257175"/>
          </a:xfrm>
          <a:custGeom>
            <a:avLst/>
            <a:gdLst>
              <a:gd name="T0" fmla="*/ 0 w 107"/>
              <a:gd name="T1" fmla="*/ 2147483647 h 162"/>
              <a:gd name="T2" fmla="*/ 2147483647 w 107"/>
              <a:gd name="T3" fmla="*/ 2147483647 h 162"/>
              <a:gd name="T4" fmla="*/ 2147483647 w 107"/>
              <a:gd name="T5" fmla="*/ 0 h 162"/>
              <a:gd name="T6" fmla="*/ 0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0" y="162"/>
                </a:moveTo>
                <a:lnTo>
                  <a:pt x="107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3" name="Freeform 448">
            <a:extLst>
              <a:ext uri="{FF2B5EF4-FFF2-40B4-BE49-F238E27FC236}">
                <a16:creationId xmlns:a16="http://schemas.microsoft.com/office/drawing/2014/main" id="{F8156328-3898-4247-8C6C-C9C07819A821}"/>
              </a:ext>
            </a:extLst>
          </p:cNvPr>
          <p:cNvSpPr>
            <a:spLocks/>
          </p:cNvSpPr>
          <p:nvPr/>
        </p:nvSpPr>
        <p:spPr bwMode="auto">
          <a:xfrm>
            <a:off x="7670801" y="2646364"/>
            <a:ext cx="169863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4" name="Freeform 449">
            <a:extLst>
              <a:ext uri="{FF2B5EF4-FFF2-40B4-BE49-F238E27FC236}">
                <a16:creationId xmlns:a16="http://schemas.microsoft.com/office/drawing/2014/main" id="{F601A40B-2D82-504A-ACC4-54A2D6BC4F3F}"/>
              </a:ext>
            </a:extLst>
          </p:cNvPr>
          <p:cNvSpPr>
            <a:spLocks/>
          </p:cNvSpPr>
          <p:nvPr/>
        </p:nvSpPr>
        <p:spPr bwMode="auto">
          <a:xfrm>
            <a:off x="7670801" y="2874963"/>
            <a:ext cx="169863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7" y="156"/>
                </a:moveTo>
                <a:lnTo>
                  <a:pt x="0" y="18"/>
                </a:lnTo>
                <a:lnTo>
                  <a:pt x="107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AFF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5" name="Freeform 450">
            <a:extLst>
              <a:ext uri="{FF2B5EF4-FFF2-40B4-BE49-F238E27FC236}">
                <a16:creationId xmlns:a16="http://schemas.microsoft.com/office/drawing/2014/main" id="{BA9D96C6-E00A-404D-895F-490ACE7322F2}"/>
              </a:ext>
            </a:extLst>
          </p:cNvPr>
          <p:cNvSpPr>
            <a:spLocks/>
          </p:cNvSpPr>
          <p:nvPr/>
        </p:nvSpPr>
        <p:spPr bwMode="auto">
          <a:xfrm>
            <a:off x="7670801" y="2874963"/>
            <a:ext cx="169863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6" name="Freeform 451">
            <a:extLst>
              <a:ext uri="{FF2B5EF4-FFF2-40B4-BE49-F238E27FC236}">
                <a16:creationId xmlns:a16="http://schemas.microsoft.com/office/drawing/2014/main" id="{2542A784-32FC-E64A-B3D6-6B6DF7738D99}"/>
              </a:ext>
            </a:extLst>
          </p:cNvPr>
          <p:cNvSpPr>
            <a:spLocks/>
          </p:cNvSpPr>
          <p:nvPr/>
        </p:nvSpPr>
        <p:spPr bwMode="auto">
          <a:xfrm>
            <a:off x="7642226" y="1924050"/>
            <a:ext cx="169863" cy="255588"/>
          </a:xfrm>
          <a:custGeom>
            <a:avLst/>
            <a:gdLst>
              <a:gd name="T0" fmla="*/ 0 w 107"/>
              <a:gd name="T1" fmla="*/ 2147483647 h 161"/>
              <a:gd name="T2" fmla="*/ 2147483647 w 107"/>
              <a:gd name="T3" fmla="*/ 2147483647 h 161"/>
              <a:gd name="T4" fmla="*/ 2147483647 w 107"/>
              <a:gd name="T5" fmla="*/ 0 h 161"/>
              <a:gd name="T6" fmla="*/ 0 w 107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1"/>
              <a:gd name="T14" fmla="*/ 107 w 107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1">
                <a:moveTo>
                  <a:pt x="0" y="161"/>
                </a:moveTo>
                <a:lnTo>
                  <a:pt x="107" y="137"/>
                </a:lnTo>
                <a:lnTo>
                  <a:pt x="30" y="0"/>
                </a:lnTo>
                <a:lnTo>
                  <a:pt x="0" y="161"/>
                </a:lnTo>
                <a:close/>
              </a:path>
            </a:pathLst>
          </a:custGeom>
          <a:solidFill>
            <a:srgbClr val="FF1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7" name="Freeform 452">
            <a:extLst>
              <a:ext uri="{FF2B5EF4-FFF2-40B4-BE49-F238E27FC236}">
                <a16:creationId xmlns:a16="http://schemas.microsoft.com/office/drawing/2014/main" id="{51EDA894-F296-C447-9766-80F5EF4CF4A5}"/>
              </a:ext>
            </a:extLst>
          </p:cNvPr>
          <p:cNvSpPr>
            <a:spLocks/>
          </p:cNvSpPr>
          <p:nvPr/>
        </p:nvSpPr>
        <p:spPr bwMode="auto">
          <a:xfrm>
            <a:off x="7642226" y="1924050"/>
            <a:ext cx="169863" cy="255588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8" name="Freeform 453">
            <a:extLst>
              <a:ext uri="{FF2B5EF4-FFF2-40B4-BE49-F238E27FC236}">
                <a16:creationId xmlns:a16="http://schemas.microsoft.com/office/drawing/2014/main" id="{E013AD89-ED67-EB45-ADF2-380FF55B628D}"/>
              </a:ext>
            </a:extLst>
          </p:cNvPr>
          <p:cNvSpPr>
            <a:spLocks/>
          </p:cNvSpPr>
          <p:nvPr/>
        </p:nvSpPr>
        <p:spPr bwMode="auto">
          <a:xfrm>
            <a:off x="7642226" y="2141539"/>
            <a:ext cx="169863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7" y="162"/>
                </a:moveTo>
                <a:lnTo>
                  <a:pt x="0" y="24"/>
                </a:lnTo>
                <a:lnTo>
                  <a:pt x="107" y="0"/>
                </a:lnTo>
                <a:lnTo>
                  <a:pt x="77" y="162"/>
                </a:lnTo>
                <a:close/>
              </a:path>
            </a:pathLst>
          </a:custGeom>
          <a:solidFill>
            <a:srgbClr val="FF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59" name="Freeform 454">
            <a:extLst>
              <a:ext uri="{FF2B5EF4-FFF2-40B4-BE49-F238E27FC236}">
                <a16:creationId xmlns:a16="http://schemas.microsoft.com/office/drawing/2014/main" id="{92F5F965-52B3-6D47-BC4E-B05C9B62F01C}"/>
              </a:ext>
            </a:extLst>
          </p:cNvPr>
          <p:cNvSpPr>
            <a:spLocks/>
          </p:cNvSpPr>
          <p:nvPr/>
        </p:nvSpPr>
        <p:spPr bwMode="auto">
          <a:xfrm>
            <a:off x="7642226" y="2141539"/>
            <a:ext cx="169863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0" name="Freeform 455">
            <a:extLst>
              <a:ext uri="{FF2B5EF4-FFF2-40B4-BE49-F238E27FC236}">
                <a16:creationId xmlns:a16="http://schemas.microsoft.com/office/drawing/2014/main" id="{2A94F713-F8F2-5842-85C8-267C682F91DB}"/>
              </a:ext>
            </a:extLst>
          </p:cNvPr>
          <p:cNvSpPr>
            <a:spLocks/>
          </p:cNvSpPr>
          <p:nvPr/>
        </p:nvSpPr>
        <p:spPr bwMode="auto">
          <a:xfrm>
            <a:off x="7623176" y="3122614"/>
            <a:ext cx="169863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8" y="162"/>
                </a:moveTo>
                <a:lnTo>
                  <a:pt x="0" y="24"/>
                </a:lnTo>
                <a:lnTo>
                  <a:pt x="107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60F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1" name="Freeform 456">
            <a:extLst>
              <a:ext uri="{FF2B5EF4-FFF2-40B4-BE49-F238E27FC236}">
                <a16:creationId xmlns:a16="http://schemas.microsoft.com/office/drawing/2014/main" id="{C1D91893-C277-EA4C-902C-3D4D38A70A63}"/>
              </a:ext>
            </a:extLst>
          </p:cNvPr>
          <p:cNvSpPr>
            <a:spLocks/>
          </p:cNvSpPr>
          <p:nvPr/>
        </p:nvSpPr>
        <p:spPr bwMode="auto">
          <a:xfrm>
            <a:off x="7623176" y="3122614"/>
            <a:ext cx="169863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2" name="Freeform 457">
            <a:extLst>
              <a:ext uri="{FF2B5EF4-FFF2-40B4-BE49-F238E27FC236}">
                <a16:creationId xmlns:a16="http://schemas.microsoft.com/office/drawing/2014/main" id="{08EA399F-CE77-A743-A233-7DB9CECAE136}"/>
              </a:ext>
            </a:extLst>
          </p:cNvPr>
          <p:cNvSpPr>
            <a:spLocks/>
          </p:cNvSpPr>
          <p:nvPr/>
        </p:nvSpPr>
        <p:spPr bwMode="auto">
          <a:xfrm>
            <a:off x="7623176" y="2903539"/>
            <a:ext cx="169863" cy="257175"/>
          </a:xfrm>
          <a:custGeom>
            <a:avLst/>
            <a:gdLst>
              <a:gd name="T0" fmla="*/ 0 w 107"/>
              <a:gd name="T1" fmla="*/ 2147483647 h 162"/>
              <a:gd name="T2" fmla="*/ 2147483647 w 107"/>
              <a:gd name="T3" fmla="*/ 2147483647 h 162"/>
              <a:gd name="T4" fmla="*/ 2147483647 w 107"/>
              <a:gd name="T5" fmla="*/ 0 h 162"/>
              <a:gd name="T6" fmla="*/ 0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0" y="162"/>
                </a:moveTo>
                <a:lnTo>
                  <a:pt x="107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BFF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3" name="Freeform 458">
            <a:extLst>
              <a:ext uri="{FF2B5EF4-FFF2-40B4-BE49-F238E27FC236}">
                <a16:creationId xmlns:a16="http://schemas.microsoft.com/office/drawing/2014/main" id="{B5B11CAB-6358-7B4C-A7D4-87B3919E9889}"/>
              </a:ext>
            </a:extLst>
          </p:cNvPr>
          <p:cNvSpPr>
            <a:spLocks/>
          </p:cNvSpPr>
          <p:nvPr/>
        </p:nvSpPr>
        <p:spPr bwMode="auto">
          <a:xfrm>
            <a:off x="7623176" y="2903539"/>
            <a:ext cx="169863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4" name="Oval 459">
            <a:extLst>
              <a:ext uri="{FF2B5EF4-FFF2-40B4-BE49-F238E27FC236}">
                <a16:creationId xmlns:a16="http://schemas.microsoft.com/office/drawing/2014/main" id="{B6124E00-75EB-CB45-9604-6297B5CA5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141664"/>
            <a:ext cx="84138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65" name="Oval 460">
            <a:extLst>
              <a:ext uri="{FF2B5EF4-FFF2-40B4-BE49-F238E27FC236}">
                <a16:creationId xmlns:a16="http://schemas.microsoft.com/office/drawing/2014/main" id="{340964A0-955E-4748-A40C-0FDB6EFB0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141664"/>
            <a:ext cx="84138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66" name="Freeform 461">
            <a:extLst>
              <a:ext uri="{FF2B5EF4-FFF2-40B4-BE49-F238E27FC236}">
                <a16:creationId xmlns:a16="http://schemas.microsoft.com/office/drawing/2014/main" id="{0A2DE7B4-1918-7C43-B4FA-7763084F7DE1}"/>
              </a:ext>
            </a:extLst>
          </p:cNvPr>
          <p:cNvSpPr>
            <a:spLocks/>
          </p:cNvSpPr>
          <p:nvPr/>
        </p:nvSpPr>
        <p:spPr bwMode="auto">
          <a:xfrm>
            <a:off x="7594601" y="2179638"/>
            <a:ext cx="169863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7" name="Freeform 462">
            <a:extLst>
              <a:ext uri="{FF2B5EF4-FFF2-40B4-BE49-F238E27FC236}">
                <a16:creationId xmlns:a16="http://schemas.microsoft.com/office/drawing/2014/main" id="{4EE4AB70-87D5-3144-B350-EE934AFE0ED5}"/>
              </a:ext>
            </a:extLst>
          </p:cNvPr>
          <p:cNvSpPr>
            <a:spLocks/>
          </p:cNvSpPr>
          <p:nvPr/>
        </p:nvSpPr>
        <p:spPr bwMode="auto">
          <a:xfrm>
            <a:off x="7594601" y="2179638"/>
            <a:ext cx="169863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8" name="Freeform 463">
            <a:extLst>
              <a:ext uri="{FF2B5EF4-FFF2-40B4-BE49-F238E27FC236}">
                <a16:creationId xmlns:a16="http://schemas.microsoft.com/office/drawing/2014/main" id="{CAA6008E-9ACB-F145-BDA7-8E6BACB3E3C7}"/>
              </a:ext>
            </a:extLst>
          </p:cNvPr>
          <p:cNvSpPr>
            <a:spLocks/>
          </p:cNvSpPr>
          <p:nvPr/>
        </p:nvSpPr>
        <p:spPr bwMode="auto">
          <a:xfrm>
            <a:off x="7594601" y="2398713"/>
            <a:ext cx="169863" cy="247650"/>
          </a:xfrm>
          <a:custGeom>
            <a:avLst/>
            <a:gdLst>
              <a:gd name="T0" fmla="*/ 2147483647 w 107"/>
              <a:gd name="T1" fmla="*/ 2147483647 h 156"/>
              <a:gd name="T2" fmla="*/ 0 w 107"/>
              <a:gd name="T3" fmla="*/ 2147483647 h 156"/>
              <a:gd name="T4" fmla="*/ 2147483647 w 107"/>
              <a:gd name="T5" fmla="*/ 0 h 156"/>
              <a:gd name="T6" fmla="*/ 2147483647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78" y="156"/>
                </a:moveTo>
                <a:lnTo>
                  <a:pt x="0" y="18"/>
                </a:lnTo>
                <a:lnTo>
                  <a:pt x="107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FFA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69" name="Freeform 464">
            <a:extLst>
              <a:ext uri="{FF2B5EF4-FFF2-40B4-BE49-F238E27FC236}">
                <a16:creationId xmlns:a16="http://schemas.microsoft.com/office/drawing/2014/main" id="{B7F81662-D7D0-754E-B476-D406CC474052}"/>
              </a:ext>
            </a:extLst>
          </p:cNvPr>
          <p:cNvSpPr>
            <a:spLocks/>
          </p:cNvSpPr>
          <p:nvPr/>
        </p:nvSpPr>
        <p:spPr bwMode="auto">
          <a:xfrm>
            <a:off x="7594601" y="2398713"/>
            <a:ext cx="169863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70" name="Freeform 465">
            <a:extLst>
              <a:ext uri="{FF2B5EF4-FFF2-40B4-BE49-F238E27FC236}">
                <a16:creationId xmlns:a16="http://schemas.microsoft.com/office/drawing/2014/main" id="{0EA92006-6D24-5949-B290-7B9254717F94}"/>
              </a:ext>
            </a:extLst>
          </p:cNvPr>
          <p:cNvSpPr>
            <a:spLocks/>
          </p:cNvSpPr>
          <p:nvPr/>
        </p:nvSpPr>
        <p:spPr bwMode="auto">
          <a:xfrm>
            <a:off x="7546975" y="2646364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71" name="Freeform 466">
            <a:extLst>
              <a:ext uri="{FF2B5EF4-FFF2-40B4-BE49-F238E27FC236}">
                <a16:creationId xmlns:a16="http://schemas.microsoft.com/office/drawing/2014/main" id="{20345C45-C569-B04C-A18B-412C82265AB9}"/>
              </a:ext>
            </a:extLst>
          </p:cNvPr>
          <p:cNvSpPr>
            <a:spLocks/>
          </p:cNvSpPr>
          <p:nvPr/>
        </p:nvSpPr>
        <p:spPr bwMode="auto">
          <a:xfrm>
            <a:off x="7546975" y="2646364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72" name="Freeform 467">
            <a:extLst>
              <a:ext uri="{FF2B5EF4-FFF2-40B4-BE49-F238E27FC236}">
                <a16:creationId xmlns:a16="http://schemas.microsoft.com/office/drawing/2014/main" id="{1900B98B-2215-F044-8B01-FA6553514E24}"/>
              </a:ext>
            </a:extLst>
          </p:cNvPr>
          <p:cNvSpPr>
            <a:spLocks/>
          </p:cNvSpPr>
          <p:nvPr/>
        </p:nvSpPr>
        <p:spPr bwMode="auto">
          <a:xfrm>
            <a:off x="7546975" y="242728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38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73" name="Freeform 468">
            <a:extLst>
              <a:ext uri="{FF2B5EF4-FFF2-40B4-BE49-F238E27FC236}">
                <a16:creationId xmlns:a16="http://schemas.microsoft.com/office/drawing/2014/main" id="{4340E066-06E8-2344-BD12-455F70FE5EA2}"/>
              </a:ext>
            </a:extLst>
          </p:cNvPr>
          <p:cNvSpPr>
            <a:spLocks/>
          </p:cNvSpPr>
          <p:nvPr/>
        </p:nvSpPr>
        <p:spPr bwMode="auto">
          <a:xfrm>
            <a:off x="7546975" y="242728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74" name="Oval 469">
            <a:extLst>
              <a:ext uri="{FF2B5EF4-FFF2-40B4-BE49-F238E27FC236}">
                <a16:creationId xmlns:a16="http://schemas.microsoft.com/office/drawing/2014/main" id="{46B3B5B3-A3A3-824C-8B81-ABF3E8AC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1" y="20558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75" name="Oval 470">
            <a:extLst>
              <a:ext uri="{FF2B5EF4-FFF2-40B4-BE49-F238E27FC236}">
                <a16:creationId xmlns:a16="http://schemas.microsoft.com/office/drawing/2014/main" id="{C375764A-9F13-B04B-9267-18DF163E0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1" y="20558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76" name="Oval 471">
            <a:extLst>
              <a:ext uri="{FF2B5EF4-FFF2-40B4-BE49-F238E27FC236}">
                <a16:creationId xmlns:a16="http://schemas.microsoft.com/office/drawing/2014/main" id="{027741E6-4F88-7046-84E7-A8B3675A5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176" y="197008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77" name="Oval 472">
            <a:extLst>
              <a:ext uri="{FF2B5EF4-FFF2-40B4-BE49-F238E27FC236}">
                <a16:creationId xmlns:a16="http://schemas.microsoft.com/office/drawing/2014/main" id="{1EB2D854-40D1-1B48-9E9B-35948F7B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176" y="197008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78" name="Freeform 473">
            <a:extLst>
              <a:ext uri="{FF2B5EF4-FFF2-40B4-BE49-F238E27FC236}">
                <a16:creationId xmlns:a16="http://schemas.microsoft.com/office/drawing/2014/main" id="{E8B5C740-9071-6F46-A65D-35F44468D7B1}"/>
              </a:ext>
            </a:extLst>
          </p:cNvPr>
          <p:cNvSpPr>
            <a:spLocks/>
          </p:cNvSpPr>
          <p:nvPr/>
        </p:nvSpPr>
        <p:spPr bwMode="auto">
          <a:xfrm>
            <a:off x="7518400" y="1924050"/>
            <a:ext cx="171450" cy="255588"/>
          </a:xfrm>
          <a:custGeom>
            <a:avLst/>
            <a:gdLst>
              <a:gd name="T0" fmla="*/ 2147483647 w 108"/>
              <a:gd name="T1" fmla="*/ 2147483647 h 161"/>
              <a:gd name="T2" fmla="*/ 0 w 108"/>
              <a:gd name="T3" fmla="*/ 2147483647 h 161"/>
              <a:gd name="T4" fmla="*/ 2147483647 w 108"/>
              <a:gd name="T5" fmla="*/ 0 h 161"/>
              <a:gd name="T6" fmla="*/ 2147483647 w 108"/>
              <a:gd name="T7" fmla="*/ 2147483647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1"/>
              <a:gd name="T14" fmla="*/ 108 w 10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1">
                <a:moveTo>
                  <a:pt x="78" y="161"/>
                </a:moveTo>
                <a:lnTo>
                  <a:pt x="0" y="17"/>
                </a:lnTo>
                <a:lnTo>
                  <a:pt x="108" y="0"/>
                </a:lnTo>
                <a:lnTo>
                  <a:pt x="78" y="161"/>
                </a:lnTo>
                <a:close/>
              </a:path>
            </a:pathLst>
          </a:custGeom>
          <a:solidFill>
            <a:srgbClr val="FF1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79" name="Freeform 474">
            <a:extLst>
              <a:ext uri="{FF2B5EF4-FFF2-40B4-BE49-F238E27FC236}">
                <a16:creationId xmlns:a16="http://schemas.microsoft.com/office/drawing/2014/main" id="{543C0D9A-89D4-6A45-8B8A-C91B7421611D}"/>
              </a:ext>
            </a:extLst>
          </p:cNvPr>
          <p:cNvSpPr>
            <a:spLocks/>
          </p:cNvSpPr>
          <p:nvPr/>
        </p:nvSpPr>
        <p:spPr bwMode="auto">
          <a:xfrm>
            <a:off x="7518400" y="1924050"/>
            <a:ext cx="171450" cy="255588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0" name="Oval 475">
            <a:extLst>
              <a:ext uri="{FF2B5EF4-FFF2-40B4-BE49-F238E27FC236}">
                <a16:creationId xmlns:a16="http://schemas.microsoft.com/office/drawing/2014/main" id="{F07A8FE8-13DE-F146-A431-8960A520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1" y="28749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81" name="Oval 476">
            <a:extLst>
              <a:ext uri="{FF2B5EF4-FFF2-40B4-BE49-F238E27FC236}">
                <a16:creationId xmlns:a16="http://schemas.microsoft.com/office/drawing/2014/main" id="{E32D7651-CB67-834A-B02B-C0CB95442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1" y="28749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82" name="Freeform 477">
            <a:extLst>
              <a:ext uri="{FF2B5EF4-FFF2-40B4-BE49-F238E27FC236}">
                <a16:creationId xmlns:a16="http://schemas.microsoft.com/office/drawing/2014/main" id="{CE6346C9-A0A1-4642-BB7D-3CA2441879C8}"/>
              </a:ext>
            </a:extLst>
          </p:cNvPr>
          <p:cNvSpPr>
            <a:spLocks/>
          </p:cNvSpPr>
          <p:nvPr/>
        </p:nvSpPr>
        <p:spPr bwMode="auto">
          <a:xfrm>
            <a:off x="7489826" y="2684463"/>
            <a:ext cx="180975" cy="247650"/>
          </a:xfrm>
          <a:custGeom>
            <a:avLst/>
            <a:gdLst>
              <a:gd name="T0" fmla="*/ 0 w 114"/>
              <a:gd name="T1" fmla="*/ 2147483647 h 156"/>
              <a:gd name="T2" fmla="*/ 2147483647 w 114"/>
              <a:gd name="T3" fmla="*/ 2147483647 h 156"/>
              <a:gd name="T4" fmla="*/ 2147483647 w 114"/>
              <a:gd name="T5" fmla="*/ 0 h 156"/>
              <a:gd name="T6" fmla="*/ 0 w 114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156"/>
              <a:gd name="T14" fmla="*/ 114 w 114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156">
                <a:moveTo>
                  <a:pt x="0" y="156"/>
                </a:moveTo>
                <a:lnTo>
                  <a:pt x="114" y="138"/>
                </a:lnTo>
                <a:lnTo>
                  <a:pt x="36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D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3" name="Freeform 478">
            <a:extLst>
              <a:ext uri="{FF2B5EF4-FFF2-40B4-BE49-F238E27FC236}">
                <a16:creationId xmlns:a16="http://schemas.microsoft.com/office/drawing/2014/main" id="{7BBB4BDE-0DE8-4148-8A3D-BB9F572A7444}"/>
              </a:ext>
            </a:extLst>
          </p:cNvPr>
          <p:cNvSpPr>
            <a:spLocks/>
          </p:cNvSpPr>
          <p:nvPr/>
        </p:nvSpPr>
        <p:spPr bwMode="auto">
          <a:xfrm>
            <a:off x="7489826" y="2684463"/>
            <a:ext cx="180975" cy="247650"/>
          </a:xfrm>
          <a:custGeom>
            <a:avLst/>
            <a:gdLst>
              <a:gd name="T0" fmla="*/ 0 w 19"/>
              <a:gd name="T1" fmla="*/ 2147483647 h 26"/>
              <a:gd name="T2" fmla="*/ 2147483647 w 19"/>
              <a:gd name="T3" fmla="*/ 2147483647 h 26"/>
              <a:gd name="T4" fmla="*/ 2147483647 w 19"/>
              <a:gd name="T5" fmla="*/ 0 h 26"/>
              <a:gd name="T6" fmla="*/ 0 60000 65536"/>
              <a:gd name="T7" fmla="*/ 0 60000 65536"/>
              <a:gd name="T8" fmla="*/ 0 60000 65536"/>
              <a:gd name="T9" fmla="*/ 0 w 19"/>
              <a:gd name="T10" fmla="*/ 0 h 26"/>
              <a:gd name="T11" fmla="*/ 19 w 19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6">
                <a:moveTo>
                  <a:pt x="0" y="26"/>
                </a:moveTo>
                <a:lnTo>
                  <a:pt x="19" y="23"/>
                </a:lnTo>
                <a:lnTo>
                  <a:pt x="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4" name="Freeform 479">
            <a:extLst>
              <a:ext uri="{FF2B5EF4-FFF2-40B4-BE49-F238E27FC236}">
                <a16:creationId xmlns:a16="http://schemas.microsoft.com/office/drawing/2014/main" id="{84BAFDDC-4BA2-E445-B5AC-AFE64BB795B9}"/>
              </a:ext>
            </a:extLst>
          </p:cNvPr>
          <p:cNvSpPr>
            <a:spLocks/>
          </p:cNvSpPr>
          <p:nvPr/>
        </p:nvSpPr>
        <p:spPr bwMode="auto">
          <a:xfrm>
            <a:off x="7366001" y="2684463"/>
            <a:ext cx="180975" cy="247650"/>
          </a:xfrm>
          <a:custGeom>
            <a:avLst/>
            <a:gdLst>
              <a:gd name="T0" fmla="*/ 2147483647 w 114"/>
              <a:gd name="T1" fmla="*/ 2147483647 h 156"/>
              <a:gd name="T2" fmla="*/ 0 w 114"/>
              <a:gd name="T3" fmla="*/ 2147483647 h 156"/>
              <a:gd name="T4" fmla="*/ 2147483647 w 114"/>
              <a:gd name="T5" fmla="*/ 0 h 156"/>
              <a:gd name="T6" fmla="*/ 2147483647 w 114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156"/>
              <a:gd name="T14" fmla="*/ 114 w 114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156">
                <a:moveTo>
                  <a:pt x="78" y="156"/>
                </a:moveTo>
                <a:lnTo>
                  <a:pt x="0" y="18"/>
                </a:lnTo>
                <a:lnTo>
                  <a:pt x="114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FFD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5" name="Freeform 480">
            <a:extLst>
              <a:ext uri="{FF2B5EF4-FFF2-40B4-BE49-F238E27FC236}">
                <a16:creationId xmlns:a16="http://schemas.microsoft.com/office/drawing/2014/main" id="{3DDA2EA1-5CAF-9C4C-B814-DDE79DA12822}"/>
              </a:ext>
            </a:extLst>
          </p:cNvPr>
          <p:cNvSpPr>
            <a:spLocks/>
          </p:cNvSpPr>
          <p:nvPr/>
        </p:nvSpPr>
        <p:spPr bwMode="auto">
          <a:xfrm>
            <a:off x="7366001" y="2684463"/>
            <a:ext cx="180975" cy="247650"/>
          </a:xfrm>
          <a:custGeom>
            <a:avLst/>
            <a:gdLst>
              <a:gd name="T0" fmla="*/ 2147483647 w 19"/>
              <a:gd name="T1" fmla="*/ 2147483647 h 26"/>
              <a:gd name="T2" fmla="*/ 0 w 19"/>
              <a:gd name="T3" fmla="*/ 2147483647 h 26"/>
              <a:gd name="T4" fmla="*/ 2147483647 w 19"/>
              <a:gd name="T5" fmla="*/ 0 h 26"/>
              <a:gd name="T6" fmla="*/ 0 60000 65536"/>
              <a:gd name="T7" fmla="*/ 0 60000 65536"/>
              <a:gd name="T8" fmla="*/ 0 60000 65536"/>
              <a:gd name="T9" fmla="*/ 0 w 19"/>
              <a:gd name="T10" fmla="*/ 0 h 26"/>
              <a:gd name="T11" fmla="*/ 19 w 19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6">
                <a:moveTo>
                  <a:pt x="13" y="26"/>
                </a:moveTo>
                <a:lnTo>
                  <a:pt x="0" y="3"/>
                </a:lnTo>
                <a:lnTo>
                  <a:pt x="1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6" name="Freeform 481">
            <a:extLst>
              <a:ext uri="{FF2B5EF4-FFF2-40B4-BE49-F238E27FC236}">
                <a16:creationId xmlns:a16="http://schemas.microsoft.com/office/drawing/2014/main" id="{6B5D9C6A-2A2D-1443-B4CF-2BBD68323163}"/>
              </a:ext>
            </a:extLst>
          </p:cNvPr>
          <p:cNvSpPr>
            <a:spLocks/>
          </p:cNvSpPr>
          <p:nvPr/>
        </p:nvSpPr>
        <p:spPr bwMode="auto">
          <a:xfrm>
            <a:off x="7489826" y="2903539"/>
            <a:ext cx="180975" cy="257175"/>
          </a:xfrm>
          <a:custGeom>
            <a:avLst/>
            <a:gdLst>
              <a:gd name="T0" fmla="*/ 2147483647 w 114"/>
              <a:gd name="T1" fmla="*/ 2147483647 h 162"/>
              <a:gd name="T2" fmla="*/ 0 w 114"/>
              <a:gd name="T3" fmla="*/ 2147483647 h 162"/>
              <a:gd name="T4" fmla="*/ 2147483647 w 114"/>
              <a:gd name="T5" fmla="*/ 0 h 162"/>
              <a:gd name="T6" fmla="*/ 2147483647 w 114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162"/>
              <a:gd name="T14" fmla="*/ 114 w 114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162">
                <a:moveTo>
                  <a:pt x="84" y="162"/>
                </a:moveTo>
                <a:lnTo>
                  <a:pt x="0" y="18"/>
                </a:lnTo>
                <a:lnTo>
                  <a:pt x="114" y="0"/>
                </a:lnTo>
                <a:lnTo>
                  <a:pt x="84" y="162"/>
                </a:lnTo>
                <a:close/>
              </a:path>
            </a:pathLst>
          </a:custGeom>
          <a:solidFill>
            <a:srgbClr val="BFF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7" name="Freeform 482">
            <a:extLst>
              <a:ext uri="{FF2B5EF4-FFF2-40B4-BE49-F238E27FC236}">
                <a16:creationId xmlns:a16="http://schemas.microsoft.com/office/drawing/2014/main" id="{7D68DCBE-0F1B-5A48-9791-7030C2217A76}"/>
              </a:ext>
            </a:extLst>
          </p:cNvPr>
          <p:cNvSpPr>
            <a:spLocks/>
          </p:cNvSpPr>
          <p:nvPr/>
        </p:nvSpPr>
        <p:spPr bwMode="auto">
          <a:xfrm>
            <a:off x="7489826" y="2903539"/>
            <a:ext cx="180975" cy="257175"/>
          </a:xfrm>
          <a:custGeom>
            <a:avLst/>
            <a:gdLst>
              <a:gd name="T0" fmla="*/ 2147483647 w 19"/>
              <a:gd name="T1" fmla="*/ 2147483647 h 27"/>
              <a:gd name="T2" fmla="*/ 0 w 19"/>
              <a:gd name="T3" fmla="*/ 2147483647 h 27"/>
              <a:gd name="T4" fmla="*/ 2147483647 w 19"/>
              <a:gd name="T5" fmla="*/ 0 h 27"/>
              <a:gd name="T6" fmla="*/ 0 60000 65536"/>
              <a:gd name="T7" fmla="*/ 0 60000 65536"/>
              <a:gd name="T8" fmla="*/ 0 60000 65536"/>
              <a:gd name="T9" fmla="*/ 0 w 19"/>
              <a:gd name="T10" fmla="*/ 0 h 27"/>
              <a:gd name="T11" fmla="*/ 19 w 19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7">
                <a:moveTo>
                  <a:pt x="14" y="27"/>
                </a:moveTo>
                <a:lnTo>
                  <a:pt x="0" y="3"/>
                </a:lnTo>
                <a:lnTo>
                  <a:pt x="1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88" name="Oval 483">
            <a:extLst>
              <a:ext uri="{FF2B5EF4-FFF2-40B4-BE49-F238E27FC236}">
                <a16:creationId xmlns:a16="http://schemas.microsoft.com/office/drawing/2014/main" id="{23770F61-7ADE-1A4A-9F32-50418C97B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1" y="20653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89" name="Oval 484">
            <a:extLst>
              <a:ext uri="{FF2B5EF4-FFF2-40B4-BE49-F238E27FC236}">
                <a16:creationId xmlns:a16="http://schemas.microsoft.com/office/drawing/2014/main" id="{BE4C7A26-9683-F74C-A153-9F5C66592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1" y="20653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290" name="Freeform 485">
            <a:extLst>
              <a:ext uri="{FF2B5EF4-FFF2-40B4-BE49-F238E27FC236}">
                <a16:creationId xmlns:a16="http://schemas.microsoft.com/office/drawing/2014/main" id="{53EFE242-2BEC-FC4E-9561-89BC7D7827A4}"/>
              </a:ext>
            </a:extLst>
          </p:cNvPr>
          <p:cNvSpPr>
            <a:spLocks/>
          </p:cNvSpPr>
          <p:nvPr/>
        </p:nvSpPr>
        <p:spPr bwMode="auto">
          <a:xfrm>
            <a:off x="7470775" y="1951039"/>
            <a:ext cx="171450" cy="257175"/>
          </a:xfrm>
          <a:custGeom>
            <a:avLst/>
            <a:gdLst>
              <a:gd name="T0" fmla="*/ 0 w 108"/>
              <a:gd name="T1" fmla="*/ 2147483647 h 162"/>
              <a:gd name="T2" fmla="*/ 2147483647 w 108"/>
              <a:gd name="T3" fmla="*/ 2147483647 h 162"/>
              <a:gd name="T4" fmla="*/ 2147483647 w 108"/>
              <a:gd name="T5" fmla="*/ 0 h 162"/>
              <a:gd name="T6" fmla="*/ 0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0" y="162"/>
                </a:moveTo>
                <a:lnTo>
                  <a:pt x="108" y="144"/>
                </a:lnTo>
                <a:lnTo>
                  <a:pt x="30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1" name="Freeform 486">
            <a:extLst>
              <a:ext uri="{FF2B5EF4-FFF2-40B4-BE49-F238E27FC236}">
                <a16:creationId xmlns:a16="http://schemas.microsoft.com/office/drawing/2014/main" id="{92640632-FA5F-EC4D-862D-7CB1DBF5D116}"/>
              </a:ext>
            </a:extLst>
          </p:cNvPr>
          <p:cNvSpPr>
            <a:spLocks/>
          </p:cNvSpPr>
          <p:nvPr/>
        </p:nvSpPr>
        <p:spPr bwMode="auto">
          <a:xfrm>
            <a:off x="7470775" y="1951039"/>
            <a:ext cx="171450" cy="257175"/>
          </a:xfrm>
          <a:custGeom>
            <a:avLst/>
            <a:gdLst>
              <a:gd name="T0" fmla="*/ 0 w 18"/>
              <a:gd name="T1" fmla="*/ 2147483647 h 27"/>
              <a:gd name="T2" fmla="*/ 2147483647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0" y="27"/>
                </a:moveTo>
                <a:lnTo>
                  <a:pt x="18" y="2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2" name="Freeform 487">
            <a:extLst>
              <a:ext uri="{FF2B5EF4-FFF2-40B4-BE49-F238E27FC236}">
                <a16:creationId xmlns:a16="http://schemas.microsoft.com/office/drawing/2014/main" id="{EFE4F453-F00C-384D-877F-EFA5D113F03D}"/>
              </a:ext>
            </a:extLst>
          </p:cNvPr>
          <p:cNvSpPr>
            <a:spLocks/>
          </p:cNvSpPr>
          <p:nvPr/>
        </p:nvSpPr>
        <p:spPr bwMode="auto">
          <a:xfrm>
            <a:off x="7470775" y="2179638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3" name="Freeform 488">
            <a:extLst>
              <a:ext uri="{FF2B5EF4-FFF2-40B4-BE49-F238E27FC236}">
                <a16:creationId xmlns:a16="http://schemas.microsoft.com/office/drawing/2014/main" id="{10353AD4-41EA-2E44-820B-F6DFE5B4BF8E}"/>
              </a:ext>
            </a:extLst>
          </p:cNvPr>
          <p:cNvSpPr>
            <a:spLocks/>
          </p:cNvSpPr>
          <p:nvPr/>
        </p:nvSpPr>
        <p:spPr bwMode="auto">
          <a:xfrm>
            <a:off x="7470775" y="2179638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4" name="Freeform 489">
            <a:extLst>
              <a:ext uri="{FF2B5EF4-FFF2-40B4-BE49-F238E27FC236}">
                <a16:creationId xmlns:a16="http://schemas.microsoft.com/office/drawing/2014/main" id="{A4F1A975-B3FC-D849-A14B-3D5CBFEF23E7}"/>
              </a:ext>
            </a:extLst>
          </p:cNvPr>
          <p:cNvSpPr>
            <a:spLocks/>
          </p:cNvSpPr>
          <p:nvPr/>
        </p:nvSpPr>
        <p:spPr bwMode="auto">
          <a:xfrm>
            <a:off x="7423150" y="2208213"/>
            <a:ext cx="171450" cy="247650"/>
          </a:xfrm>
          <a:custGeom>
            <a:avLst/>
            <a:gdLst>
              <a:gd name="T0" fmla="*/ 0 w 108"/>
              <a:gd name="T1" fmla="*/ 2147483647 h 156"/>
              <a:gd name="T2" fmla="*/ 2147483647 w 108"/>
              <a:gd name="T3" fmla="*/ 2147483647 h 156"/>
              <a:gd name="T4" fmla="*/ 2147483647 w 108"/>
              <a:gd name="T5" fmla="*/ 0 h 156"/>
              <a:gd name="T6" fmla="*/ 0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0" y="156"/>
                </a:moveTo>
                <a:lnTo>
                  <a:pt x="108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FF4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5" name="Freeform 490">
            <a:extLst>
              <a:ext uri="{FF2B5EF4-FFF2-40B4-BE49-F238E27FC236}">
                <a16:creationId xmlns:a16="http://schemas.microsoft.com/office/drawing/2014/main" id="{A1FA4B15-1A29-BB4C-8A9A-535C446C9E90}"/>
              </a:ext>
            </a:extLst>
          </p:cNvPr>
          <p:cNvSpPr>
            <a:spLocks/>
          </p:cNvSpPr>
          <p:nvPr/>
        </p:nvSpPr>
        <p:spPr bwMode="auto">
          <a:xfrm>
            <a:off x="7423150" y="2208213"/>
            <a:ext cx="171450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6" name="Freeform 491">
            <a:extLst>
              <a:ext uri="{FF2B5EF4-FFF2-40B4-BE49-F238E27FC236}">
                <a16:creationId xmlns:a16="http://schemas.microsoft.com/office/drawing/2014/main" id="{8AA4F34C-7E31-5947-BE73-850DAB3FB6CC}"/>
              </a:ext>
            </a:extLst>
          </p:cNvPr>
          <p:cNvSpPr>
            <a:spLocks/>
          </p:cNvSpPr>
          <p:nvPr/>
        </p:nvSpPr>
        <p:spPr bwMode="auto">
          <a:xfrm>
            <a:off x="7423150" y="242728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18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7" name="Freeform 492">
            <a:extLst>
              <a:ext uri="{FF2B5EF4-FFF2-40B4-BE49-F238E27FC236}">
                <a16:creationId xmlns:a16="http://schemas.microsoft.com/office/drawing/2014/main" id="{65FDF785-0D4F-7D44-A436-6502EABAC3D4}"/>
              </a:ext>
            </a:extLst>
          </p:cNvPr>
          <p:cNvSpPr>
            <a:spLocks/>
          </p:cNvSpPr>
          <p:nvPr/>
        </p:nvSpPr>
        <p:spPr bwMode="auto">
          <a:xfrm>
            <a:off x="7423150" y="242728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8" name="Freeform 493">
            <a:extLst>
              <a:ext uri="{FF2B5EF4-FFF2-40B4-BE49-F238E27FC236}">
                <a16:creationId xmlns:a16="http://schemas.microsoft.com/office/drawing/2014/main" id="{FE38CC94-FF3F-9D4C-9043-4C9DDE7B103F}"/>
              </a:ext>
            </a:extLst>
          </p:cNvPr>
          <p:cNvSpPr>
            <a:spLocks/>
          </p:cNvSpPr>
          <p:nvPr/>
        </p:nvSpPr>
        <p:spPr bwMode="auto">
          <a:xfrm>
            <a:off x="7366001" y="2455864"/>
            <a:ext cx="180975" cy="257175"/>
          </a:xfrm>
          <a:custGeom>
            <a:avLst/>
            <a:gdLst>
              <a:gd name="T0" fmla="*/ 0 w 114"/>
              <a:gd name="T1" fmla="*/ 2147483647 h 162"/>
              <a:gd name="T2" fmla="*/ 2147483647 w 114"/>
              <a:gd name="T3" fmla="*/ 2147483647 h 162"/>
              <a:gd name="T4" fmla="*/ 2147483647 w 114"/>
              <a:gd name="T5" fmla="*/ 0 h 162"/>
              <a:gd name="T6" fmla="*/ 0 w 114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162"/>
              <a:gd name="T14" fmla="*/ 114 w 114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162">
                <a:moveTo>
                  <a:pt x="0" y="162"/>
                </a:moveTo>
                <a:lnTo>
                  <a:pt x="114" y="144"/>
                </a:lnTo>
                <a:lnTo>
                  <a:pt x="36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99" name="Freeform 494">
            <a:extLst>
              <a:ext uri="{FF2B5EF4-FFF2-40B4-BE49-F238E27FC236}">
                <a16:creationId xmlns:a16="http://schemas.microsoft.com/office/drawing/2014/main" id="{056D4F14-2AC7-C04C-B104-D626144AA077}"/>
              </a:ext>
            </a:extLst>
          </p:cNvPr>
          <p:cNvSpPr>
            <a:spLocks/>
          </p:cNvSpPr>
          <p:nvPr/>
        </p:nvSpPr>
        <p:spPr bwMode="auto">
          <a:xfrm>
            <a:off x="7366001" y="2455864"/>
            <a:ext cx="180975" cy="257175"/>
          </a:xfrm>
          <a:custGeom>
            <a:avLst/>
            <a:gdLst>
              <a:gd name="T0" fmla="*/ 0 w 19"/>
              <a:gd name="T1" fmla="*/ 2147483647 h 27"/>
              <a:gd name="T2" fmla="*/ 2147483647 w 19"/>
              <a:gd name="T3" fmla="*/ 2147483647 h 27"/>
              <a:gd name="T4" fmla="*/ 2147483647 w 19"/>
              <a:gd name="T5" fmla="*/ 0 h 27"/>
              <a:gd name="T6" fmla="*/ 0 60000 65536"/>
              <a:gd name="T7" fmla="*/ 0 60000 65536"/>
              <a:gd name="T8" fmla="*/ 0 60000 65536"/>
              <a:gd name="T9" fmla="*/ 0 w 19"/>
              <a:gd name="T10" fmla="*/ 0 h 27"/>
              <a:gd name="T11" fmla="*/ 19 w 19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7">
                <a:moveTo>
                  <a:pt x="0" y="27"/>
                </a:moveTo>
                <a:lnTo>
                  <a:pt x="19" y="24"/>
                </a:lnTo>
                <a:lnTo>
                  <a:pt x="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00" name="Oval 495">
            <a:extLst>
              <a:ext uri="{FF2B5EF4-FFF2-40B4-BE49-F238E27FC236}">
                <a16:creationId xmlns:a16="http://schemas.microsoft.com/office/drawing/2014/main" id="{FD586465-84C7-DA42-8DA2-CD2B7F655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1" y="29511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1" name="Oval 496">
            <a:extLst>
              <a:ext uri="{FF2B5EF4-FFF2-40B4-BE49-F238E27FC236}">
                <a16:creationId xmlns:a16="http://schemas.microsoft.com/office/drawing/2014/main" id="{6759C39E-0ED9-1740-8CBA-8AF28B7B6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1" y="29511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2" name="Freeform 497">
            <a:extLst>
              <a:ext uri="{FF2B5EF4-FFF2-40B4-BE49-F238E27FC236}">
                <a16:creationId xmlns:a16="http://schemas.microsoft.com/office/drawing/2014/main" id="{F66DD2ED-5C61-A34F-A6CD-49DDC3899BD1}"/>
              </a:ext>
            </a:extLst>
          </p:cNvPr>
          <p:cNvSpPr>
            <a:spLocks/>
          </p:cNvSpPr>
          <p:nvPr/>
        </p:nvSpPr>
        <p:spPr bwMode="auto">
          <a:xfrm>
            <a:off x="7346950" y="1951039"/>
            <a:ext cx="171450" cy="257175"/>
          </a:xfrm>
          <a:custGeom>
            <a:avLst/>
            <a:gdLst>
              <a:gd name="T0" fmla="*/ 2147483647 w 108"/>
              <a:gd name="T1" fmla="*/ 2147483647 h 162"/>
              <a:gd name="T2" fmla="*/ 0 w 108"/>
              <a:gd name="T3" fmla="*/ 2147483647 h 162"/>
              <a:gd name="T4" fmla="*/ 2147483647 w 108"/>
              <a:gd name="T5" fmla="*/ 0 h 162"/>
              <a:gd name="T6" fmla="*/ 2147483647 w 108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62"/>
              <a:gd name="T14" fmla="*/ 108 w 108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62">
                <a:moveTo>
                  <a:pt x="78" y="162"/>
                </a:moveTo>
                <a:lnTo>
                  <a:pt x="0" y="24"/>
                </a:lnTo>
                <a:lnTo>
                  <a:pt x="108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03" name="Freeform 498">
            <a:extLst>
              <a:ext uri="{FF2B5EF4-FFF2-40B4-BE49-F238E27FC236}">
                <a16:creationId xmlns:a16="http://schemas.microsoft.com/office/drawing/2014/main" id="{D89ED632-105A-6746-A077-0160CAD82ACF}"/>
              </a:ext>
            </a:extLst>
          </p:cNvPr>
          <p:cNvSpPr>
            <a:spLocks/>
          </p:cNvSpPr>
          <p:nvPr/>
        </p:nvSpPr>
        <p:spPr bwMode="auto">
          <a:xfrm>
            <a:off x="7346950" y="1951039"/>
            <a:ext cx="171450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4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04" name="Oval 499">
            <a:extLst>
              <a:ext uri="{FF2B5EF4-FFF2-40B4-BE49-F238E27FC236}">
                <a16:creationId xmlns:a16="http://schemas.microsoft.com/office/drawing/2014/main" id="{D72F694F-7CBE-2542-8F48-60B6B9445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1" y="1685926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5" name="Oval 500">
            <a:extLst>
              <a:ext uri="{FF2B5EF4-FFF2-40B4-BE49-F238E27FC236}">
                <a16:creationId xmlns:a16="http://schemas.microsoft.com/office/drawing/2014/main" id="{B381B657-3214-B049-BCEE-DE1EEB459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1" y="1685926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6" name="Oval 501">
            <a:extLst>
              <a:ext uri="{FF2B5EF4-FFF2-40B4-BE49-F238E27FC236}">
                <a16:creationId xmlns:a16="http://schemas.microsoft.com/office/drawing/2014/main" id="{AB6CC050-6E89-4B43-AD86-760E7E390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1" y="20558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7" name="Oval 502">
            <a:extLst>
              <a:ext uri="{FF2B5EF4-FFF2-40B4-BE49-F238E27FC236}">
                <a16:creationId xmlns:a16="http://schemas.microsoft.com/office/drawing/2014/main" id="{520359FB-AEB3-0F43-9D90-DCF840091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1" y="20558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8" name="Oval 503">
            <a:extLst>
              <a:ext uri="{FF2B5EF4-FFF2-40B4-BE49-F238E27FC236}">
                <a16:creationId xmlns:a16="http://schemas.microsoft.com/office/drawing/2014/main" id="{726ED262-815A-024C-ABBC-92B3FB4B6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676" y="239871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09" name="Oval 504">
            <a:extLst>
              <a:ext uri="{FF2B5EF4-FFF2-40B4-BE49-F238E27FC236}">
                <a16:creationId xmlns:a16="http://schemas.microsoft.com/office/drawing/2014/main" id="{72EB9384-9304-C248-A83F-9F0B520AF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676" y="239871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10" name="Freeform 505">
            <a:extLst>
              <a:ext uri="{FF2B5EF4-FFF2-40B4-BE49-F238E27FC236}">
                <a16:creationId xmlns:a16="http://schemas.microsoft.com/office/drawing/2014/main" id="{913FE39F-51D7-8542-A68E-2B1736A1CF9C}"/>
              </a:ext>
            </a:extLst>
          </p:cNvPr>
          <p:cNvSpPr>
            <a:spLocks/>
          </p:cNvSpPr>
          <p:nvPr/>
        </p:nvSpPr>
        <p:spPr bwMode="auto">
          <a:xfrm>
            <a:off x="7289801" y="1989138"/>
            <a:ext cx="180975" cy="247650"/>
          </a:xfrm>
          <a:custGeom>
            <a:avLst/>
            <a:gdLst>
              <a:gd name="T0" fmla="*/ 0 w 114"/>
              <a:gd name="T1" fmla="*/ 2147483647 h 156"/>
              <a:gd name="T2" fmla="*/ 2147483647 w 114"/>
              <a:gd name="T3" fmla="*/ 2147483647 h 156"/>
              <a:gd name="T4" fmla="*/ 2147483647 w 114"/>
              <a:gd name="T5" fmla="*/ 0 h 156"/>
              <a:gd name="T6" fmla="*/ 0 w 114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156"/>
              <a:gd name="T14" fmla="*/ 114 w 114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156">
                <a:moveTo>
                  <a:pt x="0" y="156"/>
                </a:moveTo>
                <a:lnTo>
                  <a:pt x="114" y="138"/>
                </a:lnTo>
                <a:lnTo>
                  <a:pt x="36" y="0"/>
                </a:lnTo>
                <a:lnTo>
                  <a:pt x="0" y="156"/>
                </a:lnTo>
                <a:close/>
              </a:path>
            </a:pathLst>
          </a:custGeom>
          <a:solidFill>
            <a:srgbClr val="E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1" name="Freeform 506">
            <a:extLst>
              <a:ext uri="{FF2B5EF4-FFF2-40B4-BE49-F238E27FC236}">
                <a16:creationId xmlns:a16="http://schemas.microsoft.com/office/drawing/2014/main" id="{2C1AD76D-B804-EF4D-9A99-77D2785808AB}"/>
              </a:ext>
            </a:extLst>
          </p:cNvPr>
          <p:cNvSpPr>
            <a:spLocks/>
          </p:cNvSpPr>
          <p:nvPr/>
        </p:nvSpPr>
        <p:spPr bwMode="auto">
          <a:xfrm>
            <a:off x="7289801" y="1989138"/>
            <a:ext cx="180975" cy="247650"/>
          </a:xfrm>
          <a:custGeom>
            <a:avLst/>
            <a:gdLst>
              <a:gd name="T0" fmla="*/ 0 w 19"/>
              <a:gd name="T1" fmla="*/ 2147483647 h 26"/>
              <a:gd name="T2" fmla="*/ 2147483647 w 19"/>
              <a:gd name="T3" fmla="*/ 2147483647 h 26"/>
              <a:gd name="T4" fmla="*/ 2147483647 w 19"/>
              <a:gd name="T5" fmla="*/ 0 h 26"/>
              <a:gd name="T6" fmla="*/ 0 60000 65536"/>
              <a:gd name="T7" fmla="*/ 0 60000 65536"/>
              <a:gd name="T8" fmla="*/ 0 60000 65536"/>
              <a:gd name="T9" fmla="*/ 0 w 19"/>
              <a:gd name="T10" fmla="*/ 0 h 26"/>
              <a:gd name="T11" fmla="*/ 19 w 19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6">
                <a:moveTo>
                  <a:pt x="0" y="26"/>
                </a:moveTo>
                <a:lnTo>
                  <a:pt x="19" y="23"/>
                </a:lnTo>
                <a:lnTo>
                  <a:pt x="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2" name="Oval 507">
            <a:extLst>
              <a:ext uri="{FF2B5EF4-FFF2-40B4-BE49-F238E27FC236}">
                <a16:creationId xmlns:a16="http://schemas.microsoft.com/office/drawing/2014/main" id="{5D8D0361-641C-B142-B10C-AD39920A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9" y="2065339"/>
            <a:ext cx="84137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13" name="Oval 508">
            <a:extLst>
              <a:ext uri="{FF2B5EF4-FFF2-40B4-BE49-F238E27FC236}">
                <a16:creationId xmlns:a16="http://schemas.microsoft.com/office/drawing/2014/main" id="{09BE5772-E1F7-4044-935B-E0F8B065B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9" y="2065339"/>
            <a:ext cx="84137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14" name="Freeform 509">
            <a:extLst>
              <a:ext uri="{FF2B5EF4-FFF2-40B4-BE49-F238E27FC236}">
                <a16:creationId xmlns:a16="http://schemas.microsoft.com/office/drawing/2014/main" id="{151FAF86-BB73-374F-A1D3-3145E3C3D5CF}"/>
              </a:ext>
            </a:extLst>
          </p:cNvPr>
          <p:cNvSpPr>
            <a:spLocks/>
          </p:cNvSpPr>
          <p:nvPr/>
        </p:nvSpPr>
        <p:spPr bwMode="auto">
          <a:xfrm>
            <a:off x="7167564" y="1989138"/>
            <a:ext cx="179387" cy="247650"/>
          </a:xfrm>
          <a:custGeom>
            <a:avLst/>
            <a:gdLst>
              <a:gd name="T0" fmla="*/ 2147483647 w 113"/>
              <a:gd name="T1" fmla="*/ 2147483647 h 156"/>
              <a:gd name="T2" fmla="*/ 0 w 113"/>
              <a:gd name="T3" fmla="*/ 2147483647 h 156"/>
              <a:gd name="T4" fmla="*/ 2147483647 w 113"/>
              <a:gd name="T5" fmla="*/ 0 h 156"/>
              <a:gd name="T6" fmla="*/ 2147483647 w 113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13"/>
              <a:gd name="T13" fmla="*/ 0 h 156"/>
              <a:gd name="T14" fmla="*/ 113 w 113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" h="156">
                <a:moveTo>
                  <a:pt x="77" y="156"/>
                </a:moveTo>
                <a:lnTo>
                  <a:pt x="0" y="18"/>
                </a:lnTo>
                <a:lnTo>
                  <a:pt x="113" y="0"/>
                </a:lnTo>
                <a:lnTo>
                  <a:pt x="77" y="156"/>
                </a:lnTo>
                <a:close/>
              </a:path>
            </a:pathLst>
          </a:custGeom>
          <a:solidFill>
            <a:srgbClr val="E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5" name="Freeform 510">
            <a:extLst>
              <a:ext uri="{FF2B5EF4-FFF2-40B4-BE49-F238E27FC236}">
                <a16:creationId xmlns:a16="http://schemas.microsoft.com/office/drawing/2014/main" id="{C59C954E-0841-4947-9FD9-1E781A0C5D29}"/>
              </a:ext>
            </a:extLst>
          </p:cNvPr>
          <p:cNvSpPr>
            <a:spLocks/>
          </p:cNvSpPr>
          <p:nvPr/>
        </p:nvSpPr>
        <p:spPr bwMode="auto">
          <a:xfrm>
            <a:off x="7167564" y="1989138"/>
            <a:ext cx="179387" cy="247650"/>
          </a:xfrm>
          <a:custGeom>
            <a:avLst/>
            <a:gdLst>
              <a:gd name="T0" fmla="*/ 2147483647 w 19"/>
              <a:gd name="T1" fmla="*/ 2147483647 h 26"/>
              <a:gd name="T2" fmla="*/ 0 w 19"/>
              <a:gd name="T3" fmla="*/ 2147483647 h 26"/>
              <a:gd name="T4" fmla="*/ 2147483647 w 19"/>
              <a:gd name="T5" fmla="*/ 0 h 26"/>
              <a:gd name="T6" fmla="*/ 0 60000 65536"/>
              <a:gd name="T7" fmla="*/ 0 60000 65536"/>
              <a:gd name="T8" fmla="*/ 0 60000 65536"/>
              <a:gd name="T9" fmla="*/ 0 w 19"/>
              <a:gd name="T10" fmla="*/ 0 h 26"/>
              <a:gd name="T11" fmla="*/ 19 w 19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6">
                <a:moveTo>
                  <a:pt x="13" y="26"/>
                </a:moveTo>
                <a:lnTo>
                  <a:pt x="0" y="3"/>
                </a:lnTo>
                <a:lnTo>
                  <a:pt x="1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" name="Freeform 511">
            <a:extLst>
              <a:ext uri="{FF2B5EF4-FFF2-40B4-BE49-F238E27FC236}">
                <a16:creationId xmlns:a16="http://schemas.microsoft.com/office/drawing/2014/main" id="{07C4C74D-0C5E-6549-8E7E-F5F6807219D3}"/>
              </a:ext>
            </a:extLst>
          </p:cNvPr>
          <p:cNvSpPr>
            <a:spLocks/>
          </p:cNvSpPr>
          <p:nvPr/>
        </p:nvSpPr>
        <p:spPr bwMode="auto">
          <a:xfrm>
            <a:off x="7289801" y="2208213"/>
            <a:ext cx="180975" cy="247650"/>
          </a:xfrm>
          <a:custGeom>
            <a:avLst/>
            <a:gdLst>
              <a:gd name="T0" fmla="*/ 2147483647 w 114"/>
              <a:gd name="T1" fmla="*/ 2147483647 h 156"/>
              <a:gd name="T2" fmla="*/ 0 w 114"/>
              <a:gd name="T3" fmla="*/ 2147483647 h 156"/>
              <a:gd name="T4" fmla="*/ 2147483647 w 114"/>
              <a:gd name="T5" fmla="*/ 0 h 156"/>
              <a:gd name="T6" fmla="*/ 2147483647 w 114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156"/>
              <a:gd name="T14" fmla="*/ 114 w 114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156">
                <a:moveTo>
                  <a:pt x="84" y="156"/>
                </a:moveTo>
                <a:lnTo>
                  <a:pt x="0" y="18"/>
                </a:lnTo>
                <a:lnTo>
                  <a:pt x="114" y="0"/>
                </a:lnTo>
                <a:lnTo>
                  <a:pt x="84" y="156"/>
                </a:lnTo>
                <a:close/>
              </a:path>
            </a:pathLst>
          </a:custGeom>
          <a:solidFill>
            <a:srgbClr val="FF4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7" name="Freeform 512">
            <a:extLst>
              <a:ext uri="{FF2B5EF4-FFF2-40B4-BE49-F238E27FC236}">
                <a16:creationId xmlns:a16="http://schemas.microsoft.com/office/drawing/2014/main" id="{CD013D34-C07F-E648-9AAA-843E52F818BE}"/>
              </a:ext>
            </a:extLst>
          </p:cNvPr>
          <p:cNvSpPr>
            <a:spLocks/>
          </p:cNvSpPr>
          <p:nvPr/>
        </p:nvSpPr>
        <p:spPr bwMode="auto">
          <a:xfrm>
            <a:off x="7289801" y="2208213"/>
            <a:ext cx="180975" cy="247650"/>
          </a:xfrm>
          <a:custGeom>
            <a:avLst/>
            <a:gdLst>
              <a:gd name="T0" fmla="*/ 2147483647 w 19"/>
              <a:gd name="T1" fmla="*/ 2147483647 h 26"/>
              <a:gd name="T2" fmla="*/ 0 w 19"/>
              <a:gd name="T3" fmla="*/ 2147483647 h 26"/>
              <a:gd name="T4" fmla="*/ 2147483647 w 19"/>
              <a:gd name="T5" fmla="*/ 0 h 26"/>
              <a:gd name="T6" fmla="*/ 0 60000 65536"/>
              <a:gd name="T7" fmla="*/ 0 60000 65536"/>
              <a:gd name="T8" fmla="*/ 0 60000 65536"/>
              <a:gd name="T9" fmla="*/ 0 w 19"/>
              <a:gd name="T10" fmla="*/ 0 h 26"/>
              <a:gd name="T11" fmla="*/ 19 w 19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6">
                <a:moveTo>
                  <a:pt x="14" y="26"/>
                </a:moveTo>
                <a:lnTo>
                  <a:pt x="0" y="3"/>
                </a:lnTo>
                <a:lnTo>
                  <a:pt x="1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8" name="Oval 513">
            <a:extLst>
              <a:ext uri="{FF2B5EF4-FFF2-40B4-BE49-F238E27FC236}">
                <a16:creationId xmlns:a16="http://schemas.microsoft.com/office/drawing/2014/main" id="{37332850-AED0-C144-ABFC-B864199D8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9" y="21891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19" name="Oval 514">
            <a:extLst>
              <a:ext uri="{FF2B5EF4-FFF2-40B4-BE49-F238E27FC236}">
                <a16:creationId xmlns:a16="http://schemas.microsoft.com/office/drawing/2014/main" id="{35ECA8E9-7BC6-0D47-ACFA-DACEB0D0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9" y="21891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20" name="Freeform 515">
            <a:extLst>
              <a:ext uri="{FF2B5EF4-FFF2-40B4-BE49-F238E27FC236}">
                <a16:creationId xmlns:a16="http://schemas.microsoft.com/office/drawing/2014/main" id="{F4048C45-26B6-B24F-A670-671A32DF32BD}"/>
              </a:ext>
            </a:extLst>
          </p:cNvPr>
          <p:cNvSpPr>
            <a:spLocks/>
          </p:cNvSpPr>
          <p:nvPr/>
        </p:nvSpPr>
        <p:spPr bwMode="auto">
          <a:xfrm>
            <a:off x="7119938" y="2017713"/>
            <a:ext cx="169862" cy="247650"/>
          </a:xfrm>
          <a:custGeom>
            <a:avLst/>
            <a:gdLst>
              <a:gd name="T0" fmla="*/ 0 w 107"/>
              <a:gd name="T1" fmla="*/ 2147483647 h 156"/>
              <a:gd name="T2" fmla="*/ 2147483647 w 107"/>
              <a:gd name="T3" fmla="*/ 2147483647 h 156"/>
              <a:gd name="T4" fmla="*/ 2147483647 w 107"/>
              <a:gd name="T5" fmla="*/ 0 h 156"/>
              <a:gd name="T6" fmla="*/ 0 w 107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56"/>
              <a:gd name="T14" fmla="*/ 107 w 107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56">
                <a:moveTo>
                  <a:pt x="0" y="156"/>
                </a:moveTo>
                <a:lnTo>
                  <a:pt x="107" y="138"/>
                </a:lnTo>
                <a:lnTo>
                  <a:pt x="30" y="0"/>
                </a:lnTo>
                <a:lnTo>
                  <a:pt x="0" y="156"/>
                </a:lnTo>
                <a:close/>
              </a:path>
            </a:pathLst>
          </a:custGeom>
          <a:solidFill>
            <a:srgbClr val="C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21" name="Freeform 516">
            <a:extLst>
              <a:ext uri="{FF2B5EF4-FFF2-40B4-BE49-F238E27FC236}">
                <a16:creationId xmlns:a16="http://schemas.microsoft.com/office/drawing/2014/main" id="{45068C3B-6F85-D649-A891-B25A70249866}"/>
              </a:ext>
            </a:extLst>
          </p:cNvPr>
          <p:cNvSpPr>
            <a:spLocks/>
          </p:cNvSpPr>
          <p:nvPr/>
        </p:nvSpPr>
        <p:spPr bwMode="auto">
          <a:xfrm>
            <a:off x="7119938" y="2017713"/>
            <a:ext cx="169862" cy="247650"/>
          </a:xfrm>
          <a:custGeom>
            <a:avLst/>
            <a:gdLst>
              <a:gd name="T0" fmla="*/ 0 w 18"/>
              <a:gd name="T1" fmla="*/ 2147483647 h 26"/>
              <a:gd name="T2" fmla="*/ 2147483647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0" y="26"/>
                </a:moveTo>
                <a:lnTo>
                  <a:pt x="18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22" name="Freeform 517">
            <a:extLst>
              <a:ext uri="{FF2B5EF4-FFF2-40B4-BE49-F238E27FC236}">
                <a16:creationId xmlns:a16="http://schemas.microsoft.com/office/drawing/2014/main" id="{044121A3-2242-E148-933C-CD3FAEDCF410}"/>
              </a:ext>
            </a:extLst>
          </p:cNvPr>
          <p:cNvSpPr>
            <a:spLocks/>
          </p:cNvSpPr>
          <p:nvPr/>
        </p:nvSpPr>
        <p:spPr bwMode="auto">
          <a:xfrm>
            <a:off x="7243764" y="2236789"/>
            <a:ext cx="179387" cy="257175"/>
          </a:xfrm>
          <a:custGeom>
            <a:avLst/>
            <a:gdLst>
              <a:gd name="T0" fmla="*/ 0 w 113"/>
              <a:gd name="T1" fmla="*/ 2147483647 h 162"/>
              <a:gd name="T2" fmla="*/ 2147483647 w 113"/>
              <a:gd name="T3" fmla="*/ 2147483647 h 162"/>
              <a:gd name="T4" fmla="*/ 2147483647 w 113"/>
              <a:gd name="T5" fmla="*/ 0 h 162"/>
              <a:gd name="T6" fmla="*/ 0 w 113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13"/>
              <a:gd name="T13" fmla="*/ 0 h 162"/>
              <a:gd name="T14" fmla="*/ 113 w 113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" h="162">
                <a:moveTo>
                  <a:pt x="0" y="162"/>
                </a:moveTo>
                <a:lnTo>
                  <a:pt x="113" y="138"/>
                </a:lnTo>
                <a:lnTo>
                  <a:pt x="29" y="0"/>
                </a:lnTo>
                <a:lnTo>
                  <a:pt x="0" y="162"/>
                </a:lnTo>
                <a:close/>
              </a:path>
            </a:pathLst>
          </a:custGeom>
          <a:solidFill>
            <a:srgbClr val="FF3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23" name="Freeform 518">
            <a:extLst>
              <a:ext uri="{FF2B5EF4-FFF2-40B4-BE49-F238E27FC236}">
                <a16:creationId xmlns:a16="http://schemas.microsoft.com/office/drawing/2014/main" id="{A6F3B0E6-58FA-8847-8946-EA74D0B211FF}"/>
              </a:ext>
            </a:extLst>
          </p:cNvPr>
          <p:cNvSpPr>
            <a:spLocks/>
          </p:cNvSpPr>
          <p:nvPr/>
        </p:nvSpPr>
        <p:spPr bwMode="auto">
          <a:xfrm>
            <a:off x="7243764" y="2236789"/>
            <a:ext cx="179387" cy="257175"/>
          </a:xfrm>
          <a:custGeom>
            <a:avLst/>
            <a:gdLst>
              <a:gd name="T0" fmla="*/ 0 w 19"/>
              <a:gd name="T1" fmla="*/ 2147483647 h 27"/>
              <a:gd name="T2" fmla="*/ 2147483647 w 19"/>
              <a:gd name="T3" fmla="*/ 2147483647 h 27"/>
              <a:gd name="T4" fmla="*/ 2147483647 w 19"/>
              <a:gd name="T5" fmla="*/ 0 h 27"/>
              <a:gd name="T6" fmla="*/ 0 60000 65536"/>
              <a:gd name="T7" fmla="*/ 0 60000 65536"/>
              <a:gd name="T8" fmla="*/ 0 60000 65536"/>
              <a:gd name="T9" fmla="*/ 0 w 19"/>
              <a:gd name="T10" fmla="*/ 0 h 27"/>
              <a:gd name="T11" fmla="*/ 19 w 19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7">
                <a:moveTo>
                  <a:pt x="0" y="27"/>
                </a:moveTo>
                <a:lnTo>
                  <a:pt x="19" y="23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24" name="Freeform 519">
            <a:extLst>
              <a:ext uri="{FF2B5EF4-FFF2-40B4-BE49-F238E27FC236}">
                <a16:creationId xmlns:a16="http://schemas.microsoft.com/office/drawing/2014/main" id="{6F356313-1414-A24D-B997-EB2F3F01BFDB}"/>
              </a:ext>
            </a:extLst>
          </p:cNvPr>
          <p:cNvSpPr>
            <a:spLocks/>
          </p:cNvSpPr>
          <p:nvPr/>
        </p:nvSpPr>
        <p:spPr bwMode="auto">
          <a:xfrm>
            <a:off x="7243764" y="2455864"/>
            <a:ext cx="179387" cy="257175"/>
          </a:xfrm>
          <a:custGeom>
            <a:avLst/>
            <a:gdLst>
              <a:gd name="T0" fmla="*/ 2147483647 w 113"/>
              <a:gd name="T1" fmla="*/ 2147483647 h 162"/>
              <a:gd name="T2" fmla="*/ 0 w 113"/>
              <a:gd name="T3" fmla="*/ 2147483647 h 162"/>
              <a:gd name="T4" fmla="*/ 2147483647 w 113"/>
              <a:gd name="T5" fmla="*/ 0 h 162"/>
              <a:gd name="T6" fmla="*/ 2147483647 w 113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13"/>
              <a:gd name="T13" fmla="*/ 0 h 162"/>
              <a:gd name="T14" fmla="*/ 113 w 113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" h="162">
                <a:moveTo>
                  <a:pt x="77" y="162"/>
                </a:moveTo>
                <a:lnTo>
                  <a:pt x="0" y="24"/>
                </a:lnTo>
                <a:lnTo>
                  <a:pt x="113" y="0"/>
                </a:lnTo>
                <a:lnTo>
                  <a:pt x="77" y="162"/>
                </a:lnTo>
                <a:close/>
              </a:path>
            </a:pathLst>
          </a:cu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25" name="Freeform 520">
            <a:extLst>
              <a:ext uri="{FF2B5EF4-FFF2-40B4-BE49-F238E27FC236}">
                <a16:creationId xmlns:a16="http://schemas.microsoft.com/office/drawing/2014/main" id="{810192C4-1038-E148-9481-BC302C280AE2}"/>
              </a:ext>
            </a:extLst>
          </p:cNvPr>
          <p:cNvSpPr>
            <a:spLocks/>
          </p:cNvSpPr>
          <p:nvPr/>
        </p:nvSpPr>
        <p:spPr bwMode="auto">
          <a:xfrm>
            <a:off x="7243764" y="2455864"/>
            <a:ext cx="179387" cy="257175"/>
          </a:xfrm>
          <a:custGeom>
            <a:avLst/>
            <a:gdLst>
              <a:gd name="T0" fmla="*/ 2147483647 w 19"/>
              <a:gd name="T1" fmla="*/ 2147483647 h 27"/>
              <a:gd name="T2" fmla="*/ 0 w 19"/>
              <a:gd name="T3" fmla="*/ 2147483647 h 27"/>
              <a:gd name="T4" fmla="*/ 2147483647 w 19"/>
              <a:gd name="T5" fmla="*/ 0 h 27"/>
              <a:gd name="T6" fmla="*/ 0 60000 65536"/>
              <a:gd name="T7" fmla="*/ 0 60000 65536"/>
              <a:gd name="T8" fmla="*/ 0 60000 65536"/>
              <a:gd name="T9" fmla="*/ 0 w 19"/>
              <a:gd name="T10" fmla="*/ 0 h 27"/>
              <a:gd name="T11" fmla="*/ 19 w 19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" h="27">
                <a:moveTo>
                  <a:pt x="13" y="27"/>
                </a:moveTo>
                <a:lnTo>
                  <a:pt x="0" y="4"/>
                </a:lnTo>
                <a:lnTo>
                  <a:pt x="1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26" name="Oval 521">
            <a:extLst>
              <a:ext uri="{FF2B5EF4-FFF2-40B4-BE49-F238E27FC236}">
                <a16:creationId xmlns:a16="http://schemas.microsoft.com/office/drawing/2014/main" id="{9E8E14B8-3A91-BB41-BEC4-BC74BA0EF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1" y="1695451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27" name="Oval 522">
            <a:extLst>
              <a:ext uri="{FF2B5EF4-FFF2-40B4-BE49-F238E27FC236}">
                <a16:creationId xmlns:a16="http://schemas.microsoft.com/office/drawing/2014/main" id="{4DFD2B12-66F5-6C43-9F37-A86400EC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1" y="1695451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28" name="Oval 524">
            <a:extLst>
              <a:ext uri="{FF2B5EF4-FFF2-40B4-BE49-F238E27FC236}">
                <a16:creationId xmlns:a16="http://schemas.microsoft.com/office/drawing/2014/main" id="{26A1F5B9-3378-054A-9102-388B56192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26" y="2674939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29" name="Oval 525">
            <a:extLst>
              <a:ext uri="{FF2B5EF4-FFF2-40B4-BE49-F238E27FC236}">
                <a16:creationId xmlns:a16="http://schemas.microsoft.com/office/drawing/2014/main" id="{1EACDDED-94D1-2246-9109-9559B6CFE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26" y="267493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30" name="Freeform 526">
            <a:extLst>
              <a:ext uri="{FF2B5EF4-FFF2-40B4-BE49-F238E27FC236}">
                <a16:creationId xmlns:a16="http://schemas.microsoft.com/office/drawing/2014/main" id="{72399017-C4AC-D44B-AB9A-6096709C9308}"/>
              </a:ext>
            </a:extLst>
          </p:cNvPr>
          <p:cNvSpPr>
            <a:spLocks/>
          </p:cNvSpPr>
          <p:nvPr/>
        </p:nvSpPr>
        <p:spPr bwMode="auto">
          <a:xfrm>
            <a:off x="6996113" y="2017713"/>
            <a:ext cx="171450" cy="247650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2147483647 w 108"/>
              <a:gd name="T5" fmla="*/ 0 h 156"/>
              <a:gd name="T6" fmla="*/ 2147483647 w 108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56"/>
              <a:gd name="T14" fmla="*/ 108 w 108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56">
                <a:moveTo>
                  <a:pt x="78" y="156"/>
                </a:moveTo>
                <a:lnTo>
                  <a:pt x="0" y="18"/>
                </a:lnTo>
                <a:lnTo>
                  <a:pt x="108" y="0"/>
                </a:lnTo>
                <a:lnTo>
                  <a:pt x="78" y="156"/>
                </a:lnTo>
                <a:close/>
              </a:path>
            </a:pathLst>
          </a:custGeom>
          <a:solidFill>
            <a:srgbClr val="C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31" name="Freeform 527">
            <a:extLst>
              <a:ext uri="{FF2B5EF4-FFF2-40B4-BE49-F238E27FC236}">
                <a16:creationId xmlns:a16="http://schemas.microsoft.com/office/drawing/2014/main" id="{6B1AAA5D-16CB-2A46-91CC-76E1A244A76D}"/>
              </a:ext>
            </a:extLst>
          </p:cNvPr>
          <p:cNvSpPr>
            <a:spLocks/>
          </p:cNvSpPr>
          <p:nvPr/>
        </p:nvSpPr>
        <p:spPr bwMode="auto">
          <a:xfrm>
            <a:off x="6996113" y="2017713"/>
            <a:ext cx="171450" cy="247650"/>
          </a:xfrm>
          <a:custGeom>
            <a:avLst/>
            <a:gdLst>
              <a:gd name="T0" fmla="*/ 2147483647 w 18"/>
              <a:gd name="T1" fmla="*/ 2147483647 h 26"/>
              <a:gd name="T2" fmla="*/ 0 w 18"/>
              <a:gd name="T3" fmla="*/ 2147483647 h 26"/>
              <a:gd name="T4" fmla="*/ 2147483647 w 18"/>
              <a:gd name="T5" fmla="*/ 0 h 26"/>
              <a:gd name="T6" fmla="*/ 0 60000 65536"/>
              <a:gd name="T7" fmla="*/ 0 60000 65536"/>
              <a:gd name="T8" fmla="*/ 0 60000 65536"/>
              <a:gd name="T9" fmla="*/ 0 w 18"/>
              <a:gd name="T10" fmla="*/ 0 h 26"/>
              <a:gd name="T11" fmla="*/ 18 w 18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">
                <a:moveTo>
                  <a:pt x="13" y="26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32" name="Freeform 528">
            <a:extLst>
              <a:ext uri="{FF2B5EF4-FFF2-40B4-BE49-F238E27FC236}">
                <a16:creationId xmlns:a16="http://schemas.microsoft.com/office/drawing/2014/main" id="{15409A8A-CA8C-8644-8632-67C9CAE6900A}"/>
              </a:ext>
            </a:extLst>
          </p:cNvPr>
          <p:cNvSpPr>
            <a:spLocks/>
          </p:cNvSpPr>
          <p:nvPr/>
        </p:nvSpPr>
        <p:spPr bwMode="auto">
          <a:xfrm>
            <a:off x="7119938" y="2236789"/>
            <a:ext cx="169862" cy="257175"/>
          </a:xfrm>
          <a:custGeom>
            <a:avLst/>
            <a:gdLst>
              <a:gd name="T0" fmla="*/ 2147483647 w 107"/>
              <a:gd name="T1" fmla="*/ 2147483647 h 162"/>
              <a:gd name="T2" fmla="*/ 0 w 107"/>
              <a:gd name="T3" fmla="*/ 2147483647 h 162"/>
              <a:gd name="T4" fmla="*/ 2147483647 w 107"/>
              <a:gd name="T5" fmla="*/ 0 h 162"/>
              <a:gd name="T6" fmla="*/ 2147483647 w 107"/>
              <a:gd name="T7" fmla="*/ 2147483647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107"/>
              <a:gd name="T13" fmla="*/ 0 h 162"/>
              <a:gd name="T14" fmla="*/ 107 w 107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" h="162">
                <a:moveTo>
                  <a:pt x="78" y="162"/>
                </a:moveTo>
                <a:lnTo>
                  <a:pt x="0" y="18"/>
                </a:lnTo>
                <a:lnTo>
                  <a:pt x="107" y="0"/>
                </a:lnTo>
                <a:lnTo>
                  <a:pt x="78" y="162"/>
                </a:lnTo>
                <a:close/>
              </a:path>
            </a:pathLst>
          </a:custGeom>
          <a:solidFill>
            <a:srgbClr val="FF3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33" name="Freeform 529">
            <a:extLst>
              <a:ext uri="{FF2B5EF4-FFF2-40B4-BE49-F238E27FC236}">
                <a16:creationId xmlns:a16="http://schemas.microsoft.com/office/drawing/2014/main" id="{7646E6D2-0A47-4348-9B2B-52C9A8D0FA3D}"/>
              </a:ext>
            </a:extLst>
          </p:cNvPr>
          <p:cNvSpPr>
            <a:spLocks/>
          </p:cNvSpPr>
          <p:nvPr/>
        </p:nvSpPr>
        <p:spPr bwMode="auto">
          <a:xfrm>
            <a:off x="7119938" y="2236789"/>
            <a:ext cx="169862" cy="257175"/>
          </a:xfrm>
          <a:custGeom>
            <a:avLst/>
            <a:gdLst>
              <a:gd name="T0" fmla="*/ 2147483647 w 18"/>
              <a:gd name="T1" fmla="*/ 2147483647 h 27"/>
              <a:gd name="T2" fmla="*/ 0 w 18"/>
              <a:gd name="T3" fmla="*/ 2147483647 h 27"/>
              <a:gd name="T4" fmla="*/ 2147483647 w 18"/>
              <a:gd name="T5" fmla="*/ 0 h 27"/>
              <a:gd name="T6" fmla="*/ 0 60000 65536"/>
              <a:gd name="T7" fmla="*/ 0 60000 65536"/>
              <a:gd name="T8" fmla="*/ 0 60000 65536"/>
              <a:gd name="T9" fmla="*/ 0 w 18"/>
              <a:gd name="T10" fmla="*/ 0 h 27"/>
              <a:gd name="T11" fmla="*/ 18 w 1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7">
                <a:moveTo>
                  <a:pt x="13" y="27"/>
                </a:moveTo>
                <a:lnTo>
                  <a:pt x="0" y="3"/>
                </a:lnTo>
                <a:lnTo>
                  <a:pt x="1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34" name="Oval 530">
            <a:extLst>
              <a:ext uri="{FF2B5EF4-FFF2-40B4-BE49-F238E27FC236}">
                <a16:creationId xmlns:a16="http://schemas.microsoft.com/office/drawing/2014/main" id="{58FBEED8-3044-D146-9D6B-29E2048E2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4" y="2265364"/>
            <a:ext cx="85725" cy="857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35" name="Oval 531">
            <a:extLst>
              <a:ext uri="{FF2B5EF4-FFF2-40B4-BE49-F238E27FC236}">
                <a16:creationId xmlns:a16="http://schemas.microsoft.com/office/drawing/2014/main" id="{1AB19752-20AD-4944-A0D5-5D162EA2D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4" y="2265364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36" name="Rectangle 532">
            <a:extLst>
              <a:ext uri="{FF2B5EF4-FFF2-40B4-BE49-F238E27FC236}">
                <a16:creationId xmlns:a16="http://schemas.microsoft.com/office/drawing/2014/main" id="{1DA55732-4EA1-B240-8351-FBAC37EF58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833269" y="2574131"/>
            <a:ext cx="1308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Helvetica" pitchFamily="2" charset="0"/>
              </a:rPr>
              <a:t>Temperature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1256" name="Line 536">
            <a:extLst>
              <a:ext uri="{FF2B5EF4-FFF2-40B4-BE49-F238E27FC236}">
                <a16:creationId xmlns:a16="http://schemas.microsoft.com/office/drawing/2014/main" id="{2DFB8A82-A4CE-DF40-841E-9246B1DAC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2450" y="2755901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37">
            <a:extLst>
              <a:ext uri="{FF2B5EF4-FFF2-40B4-BE49-F238E27FC236}">
                <a16:creationId xmlns:a16="http://schemas.microsoft.com/office/drawing/2014/main" id="{9CB16E4C-67CC-DA46-9616-79123EC85ABB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489204"/>
            <a:ext cx="2381250" cy="519113"/>
            <a:chOff x="288" y="1788"/>
            <a:chExt cx="1500" cy="327"/>
          </a:xfrm>
        </p:grpSpPr>
        <p:sp>
          <p:nvSpPr>
            <p:cNvPr id="43353" name="Line 538">
              <a:extLst>
                <a:ext uri="{FF2B5EF4-FFF2-40B4-BE49-F238E27FC236}">
                  <a16:creationId xmlns:a16="http://schemas.microsoft.com/office/drawing/2014/main" id="{8B1B2C29-B306-AB41-BD64-EB09789F1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354" name="Oval 539">
              <a:extLst>
                <a:ext uri="{FF2B5EF4-FFF2-40B4-BE49-F238E27FC236}">
                  <a16:creationId xmlns:a16="http://schemas.microsoft.com/office/drawing/2014/main" id="{EB2F698A-1F8F-E24B-A533-E0F286E3C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88"/>
              <a:ext cx="110" cy="327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43339" name="Oval 543">
            <a:extLst>
              <a:ext uri="{FF2B5EF4-FFF2-40B4-BE49-F238E27FC236}">
                <a16:creationId xmlns:a16="http://schemas.microsoft.com/office/drawing/2014/main" id="{D004BB9E-90DF-054B-81DF-D2414B4BB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4" y="2389189"/>
            <a:ext cx="85725" cy="85725"/>
          </a:xfrm>
          <a:prstGeom prst="ellips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40" name="Oval 544">
            <a:extLst>
              <a:ext uri="{FF2B5EF4-FFF2-40B4-BE49-F238E27FC236}">
                <a16:creationId xmlns:a16="http://schemas.microsoft.com/office/drawing/2014/main" id="{EA27FD4E-4FC3-224A-9FE8-A37BBED7E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64" y="2674939"/>
            <a:ext cx="85725" cy="857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341" name="Rectangle 545">
            <a:extLst>
              <a:ext uri="{FF2B5EF4-FFF2-40B4-BE49-F238E27FC236}">
                <a16:creationId xmlns:a16="http://schemas.microsoft.com/office/drawing/2014/main" id="{3DB23E21-87C4-2C40-B032-21B84E5B7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ym typeface="Symbol" pitchFamily="2" charset="2"/>
              </a:rPr>
              <a:t>Linear regression</a:t>
            </a:r>
          </a:p>
        </p:txBody>
      </p:sp>
      <p:grpSp>
        <p:nvGrpSpPr>
          <p:cNvPr id="4" name="Group 577">
            <a:extLst>
              <a:ext uri="{FF2B5EF4-FFF2-40B4-BE49-F238E27FC236}">
                <a16:creationId xmlns:a16="http://schemas.microsoft.com/office/drawing/2014/main" id="{964E7C4C-E158-754B-8DE8-D2DD6C9AF50A}"/>
              </a:ext>
            </a:extLst>
          </p:cNvPr>
          <p:cNvGrpSpPr>
            <a:grpSpLocks/>
          </p:cNvGrpSpPr>
          <p:nvPr/>
        </p:nvGrpSpPr>
        <p:grpSpPr bwMode="auto">
          <a:xfrm>
            <a:off x="1905001" y="5322889"/>
            <a:ext cx="2835275" cy="822325"/>
            <a:chOff x="164" y="3694"/>
            <a:chExt cx="1786" cy="518"/>
          </a:xfrm>
        </p:grpSpPr>
        <p:sp>
          <p:nvSpPr>
            <p:cNvPr id="43351" name="Text Box 541">
              <a:extLst>
                <a:ext uri="{FF2B5EF4-FFF2-40B4-BE49-F238E27FC236}">
                  <a16:creationId xmlns:a16="http://schemas.microsoft.com/office/drawing/2014/main" id="{0BDC5555-9ACA-3146-8C87-84934DF17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" y="3694"/>
              <a:ext cx="7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Calibri" panose="020F0502020204030204" pitchFamily="34" charset="0"/>
                </a:rPr>
                <a:t>Prediction</a:t>
              </a:r>
            </a:p>
          </p:txBody>
        </p:sp>
        <p:pic>
          <p:nvPicPr>
            <p:cNvPr id="43352" name="Picture 575" descr="txp_fig">
              <a:extLst>
                <a:ext uri="{FF2B5EF4-FFF2-40B4-BE49-F238E27FC236}">
                  <a16:creationId xmlns:a16="http://schemas.microsoft.com/office/drawing/2014/main" id="{810A347E-515A-7840-9DDD-9E5A5BF9B6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3985"/>
              <a:ext cx="174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579">
            <a:extLst>
              <a:ext uri="{FF2B5EF4-FFF2-40B4-BE49-F238E27FC236}">
                <a16:creationId xmlns:a16="http://schemas.microsoft.com/office/drawing/2014/main" id="{6D497683-6FB4-A847-B83B-40F6ABFCDEF9}"/>
              </a:ext>
            </a:extLst>
          </p:cNvPr>
          <p:cNvGrpSpPr>
            <a:grpSpLocks/>
          </p:cNvGrpSpPr>
          <p:nvPr/>
        </p:nvGrpSpPr>
        <p:grpSpPr bwMode="auto">
          <a:xfrm>
            <a:off x="6088856" y="4294183"/>
            <a:ext cx="4529137" cy="874713"/>
            <a:chOff x="2903" y="3670"/>
            <a:chExt cx="2853" cy="551"/>
          </a:xfrm>
        </p:grpSpPr>
        <p:sp>
          <p:nvSpPr>
            <p:cNvPr id="43349" name="Text Box 547">
              <a:extLst>
                <a:ext uri="{FF2B5EF4-FFF2-40B4-BE49-F238E27FC236}">
                  <a16:creationId xmlns:a16="http://schemas.microsoft.com/office/drawing/2014/main" id="{415F0738-6FEF-DA46-B6F2-C43207225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" y="3670"/>
              <a:ext cx="7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Calibri" panose="020F0502020204030204" pitchFamily="34" charset="0"/>
                </a:rPr>
                <a:t>Prediction</a:t>
              </a:r>
            </a:p>
          </p:txBody>
        </p:sp>
        <p:pic>
          <p:nvPicPr>
            <p:cNvPr id="43350" name="Picture 578" descr="txp_fig">
              <a:extLst>
                <a:ext uri="{FF2B5EF4-FFF2-40B4-BE49-F238E27FC236}">
                  <a16:creationId xmlns:a16="http://schemas.microsoft.com/office/drawing/2014/main" id="{08A60E70-F71B-CA4D-BE2C-ED674126C36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" y="3972"/>
              <a:ext cx="281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302" name="Picture 582" descr="txp_fig">
            <a:extLst>
              <a:ext uri="{FF2B5EF4-FFF2-40B4-BE49-F238E27FC236}">
                <a16:creationId xmlns:a16="http://schemas.microsoft.com/office/drawing/2014/main" id="{6EC8C27D-744A-CA4B-9A74-F0D93F2DA58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4535488"/>
            <a:ext cx="9080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03" name="Picture 583" descr="txp_fig">
            <a:extLst>
              <a:ext uri="{FF2B5EF4-FFF2-40B4-BE49-F238E27FC236}">
                <a16:creationId xmlns:a16="http://schemas.microsoft.com/office/drawing/2014/main" id="{8B8A702C-305E-3948-889B-C444879D3F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2224089"/>
            <a:ext cx="88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89">
            <a:extLst>
              <a:ext uri="{FF2B5EF4-FFF2-40B4-BE49-F238E27FC236}">
                <a16:creationId xmlns:a16="http://schemas.microsoft.com/office/drawing/2014/main" id="{3023A686-F9CC-D148-A0FC-C00AC420D060}"/>
              </a:ext>
            </a:extLst>
          </p:cNvPr>
          <p:cNvGrpSpPr>
            <a:grpSpLocks/>
          </p:cNvGrpSpPr>
          <p:nvPr/>
        </p:nvGrpSpPr>
        <p:grpSpPr bwMode="auto">
          <a:xfrm>
            <a:off x="6618287" y="5426075"/>
            <a:ext cx="3584575" cy="1330325"/>
            <a:chOff x="2953" y="3452"/>
            <a:chExt cx="2258" cy="838"/>
          </a:xfrm>
        </p:grpSpPr>
        <p:pic>
          <p:nvPicPr>
            <p:cNvPr id="43347" name="Picture 588" descr="txp_fig">
              <a:extLst>
                <a:ext uri="{FF2B5EF4-FFF2-40B4-BE49-F238E27FC236}">
                  <a16:creationId xmlns:a16="http://schemas.microsoft.com/office/drawing/2014/main" id="{947AD9EC-311F-314F-B1B3-83F1E73139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" y="3452"/>
              <a:ext cx="225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48" name="Picture 587" descr="txp_fig">
              <a:extLst>
                <a:ext uri="{FF2B5EF4-FFF2-40B4-BE49-F238E27FC236}">
                  <a16:creationId xmlns:a16="http://schemas.microsoft.com/office/drawing/2014/main" id="{74F51098-C6D9-0245-A8BE-D4EEE607FD2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" y="4048"/>
              <a:ext cx="66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6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1.94444E-6 -0.1932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8">
            <a:extLst>
              <a:ext uri="{FF2B5EF4-FFF2-40B4-BE49-F238E27FC236}">
                <a16:creationId xmlns:a16="http://schemas.microsoft.com/office/drawing/2014/main" id="{9F43F307-AC80-0847-BAB6-84E51EE173D4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1223963"/>
            <a:ext cx="5402262" cy="2863850"/>
            <a:chOff x="1807" y="771"/>
            <a:chExt cx="3403" cy="1804"/>
          </a:xfrm>
        </p:grpSpPr>
        <p:sp>
          <p:nvSpPr>
            <p:cNvPr id="44099" name="Line 562">
              <a:extLst>
                <a:ext uri="{FF2B5EF4-FFF2-40B4-BE49-F238E27FC236}">
                  <a16:creationId xmlns:a16="http://schemas.microsoft.com/office/drawing/2014/main" id="{5F184D97-25F3-C941-9658-1CCF99667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100" name="Line 563">
              <a:extLst>
                <a:ext uri="{FF2B5EF4-FFF2-40B4-BE49-F238E27FC236}">
                  <a16:creationId xmlns:a16="http://schemas.microsoft.com/office/drawing/2014/main" id="{A6B1369F-A94B-8042-A64E-6C9FFB6F0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0" y="771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101" name="Line 564">
              <a:extLst>
                <a:ext uri="{FF2B5EF4-FFF2-40B4-BE49-F238E27FC236}">
                  <a16:creationId xmlns:a16="http://schemas.microsoft.com/office/drawing/2014/main" id="{141261CE-CEC5-504C-AA82-A99E98289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2" name="Line 565">
              <a:extLst>
                <a:ext uri="{FF2B5EF4-FFF2-40B4-BE49-F238E27FC236}">
                  <a16:creationId xmlns:a16="http://schemas.microsoft.com/office/drawing/2014/main" id="{C45415C5-7979-B84A-91DC-1A41AE9DF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3" name="Line 566">
              <a:extLst>
                <a:ext uri="{FF2B5EF4-FFF2-40B4-BE49-F238E27FC236}">
                  <a16:creationId xmlns:a16="http://schemas.microsoft.com/office/drawing/2014/main" id="{7D636D66-9286-8042-BC82-2EDDBB90F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4" name="Line 567">
              <a:extLst>
                <a:ext uri="{FF2B5EF4-FFF2-40B4-BE49-F238E27FC236}">
                  <a16:creationId xmlns:a16="http://schemas.microsoft.com/office/drawing/2014/main" id="{484545B1-9EE9-0842-BA8B-AFA47E276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5" name="Line 568">
              <a:extLst>
                <a:ext uri="{FF2B5EF4-FFF2-40B4-BE49-F238E27FC236}">
                  <a16:creationId xmlns:a16="http://schemas.microsoft.com/office/drawing/2014/main" id="{6DFED946-E7B8-4342-94D1-C93E27539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6" name="Line 569">
              <a:extLst>
                <a:ext uri="{FF2B5EF4-FFF2-40B4-BE49-F238E27FC236}">
                  <a16:creationId xmlns:a16="http://schemas.microsoft.com/office/drawing/2014/main" id="{2FB4EF3C-A71D-1A45-B132-DA101687E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7" name="Line 570">
              <a:extLst>
                <a:ext uri="{FF2B5EF4-FFF2-40B4-BE49-F238E27FC236}">
                  <a16:creationId xmlns:a16="http://schemas.microsoft.com/office/drawing/2014/main" id="{BDFD2D91-42CB-C648-BE83-20F64BC0F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8" name="Line 571">
              <a:extLst>
                <a:ext uri="{FF2B5EF4-FFF2-40B4-BE49-F238E27FC236}">
                  <a16:creationId xmlns:a16="http://schemas.microsoft.com/office/drawing/2014/main" id="{42F697C1-4BE7-4049-A095-C109591A5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09" name="Line 572">
              <a:extLst>
                <a:ext uri="{FF2B5EF4-FFF2-40B4-BE49-F238E27FC236}">
                  <a16:creationId xmlns:a16="http://schemas.microsoft.com/office/drawing/2014/main" id="{442BE6C9-B388-2F45-97B5-EFC492EA2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10" name="Line 573">
              <a:extLst>
                <a:ext uri="{FF2B5EF4-FFF2-40B4-BE49-F238E27FC236}">
                  <a16:creationId xmlns:a16="http://schemas.microsoft.com/office/drawing/2014/main" id="{9F0A534A-F79D-BB41-BD20-169BECB7A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111" name="Line 575">
              <a:extLst>
                <a:ext uri="{FF2B5EF4-FFF2-40B4-BE49-F238E27FC236}">
                  <a16:creationId xmlns:a16="http://schemas.microsoft.com/office/drawing/2014/main" id="{E7EC7393-52A6-C248-ABCF-DE98D2CF0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4035" name="Rectangle 538">
            <a:extLst>
              <a:ext uri="{FF2B5EF4-FFF2-40B4-BE49-F238E27FC236}">
                <a16:creationId xmlns:a16="http://schemas.microsoft.com/office/drawing/2014/main" id="{AA7EEF74-A50A-FA40-965D-FF73DE9AC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6127" y="35719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sym typeface="Symbol" pitchFamily="2" charset="2"/>
              </a:rPr>
              <a:t>Ordinary Least Squares (OLS)</a:t>
            </a:r>
          </a:p>
        </p:txBody>
      </p:sp>
      <p:sp>
        <p:nvSpPr>
          <p:cNvPr id="44036" name="Line 3">
            <a:extLst>
              <a:ext uri="{FF2B5EF4-FFF2-40B4-BE49-F238E27FC236}">
                <a16:creationId xmlns:a16="http://schemas.microsoft.com/office/drawing/2014/main" id="{1A733E05-E2ED-674D-ABF2-4D6ABF886F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7301" y="170338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7" name="Line 4">
            <a:extLst>
              <a:ext uri="{FF2B5EF4-FFF2-40B4-BE49-F238E27FC236}">
                <a16:creationId xmlns:a16="http://schemas.microsoft.com/office/drawing/2014/main" id="{4F5E1CD7-A7AB-3545-804B-58758F262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7300" y="5243514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8" name="Line 5">
            <a:extLst>
              <a:ext uri="{FF2B5EF4-FFF2-40B4-BE49-F238E27FC236}">
                <a16:creationId xmlns:a16="http://schemas.microsoft.com/office/drawing/2014/main" id="{216EDBE8-C06B-CB4E-84E4-7D5F9CD22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7300" y="1155701"/>
            <a:ext cx="1588" cy="40878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9" name="Line 6">
            <a:extLst>
              <a:ext uri="{FF2B5EF4-FFF2-40B4-BE49-F238E27FC236}">
                <a16:creationId xmlns:a16="http://schemas.microsoft.com/office/drawing/2014/main" id="{187380E6-A3E2-F04D-86A9-2F54EFD84D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7300" y="5178425"/>
            <a:ext cx="1588" cy="650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0" name="Rectangle 7">
            <a:extLst>
              <a:ext uri="{FF2B5EF4-FFF2-40B4-BE49-F238E27FC236}">
                <a16:creationId xmlns:a16="http://schemas.microsoft.com/office/drawing/2014/main" id="{DE96DA30-7AD9-3449-BA98-E8E5CEDC5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281613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1" name="Line 10">
            <a:extLst>
              <a:ext uri="{FF2B5EF4-FFF2-40B4-BE49-F238E27FC236}">
                <a16:creationId xmlns:a16="http://schemas.microsoft.com/office/drawing/2014/main" id="{BF3EF109-22EC-BA40-91FB-34143BA3E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98051" y="5178425"/>
            <a:ext cx="3175" cy="650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2" name="Rectangle 11">
            <a:extLst>
              <a:ext uri="{FF2B5EF4-FFF2-40B4-BE49-F238E27FC236}">
                <a16:creationId xmlns:a16="http://schemas.microsoft.com/office/drawing/2014/main" id="{58F100F2-91B8-7E4C-8C94-540102C7E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888" y="528161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3" name="Line 12">
            <a:extLst>
              <a:ext uri="{FF2B5EF4-FFF2-40B4-BE49-F238E27FC236}">
                <a16:creationId xmlns:a16="http://schemas.microsoft.com/office/drawing/2014/main" id="{558B6DAD-3D7D-C140-81DD-BDE362FBC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7300" y="5243514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Rectangle 13">
            <a:extLst>
              <a:ext uri="{FF2B5EF4-FFF2-40B4-BE49-F238E27FC236}">
                <a16:creationId xmlns:a16="http://schemas.microsoft.com/office/drawing/2014/main" id="{FE859822-720A-834C-B306-972B0A5DF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75" y="5137150"/>
            <a:ext cx="7053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5" name="Oval 18">
            <a:extLst>
              <a:ext uri="{FF2B5EF4-FFF2-40B4-BE49-F238E27FC236}">
                <a16:creationId xmlns:a16="http://schemas.microsoft.com/office/drawing/2014/main" id="{E1C33AF7-A5D0-1E47-8750-8159C4948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4" y="3990976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6" name="Oval 19">
            <a:extLst>
              <a:ext uri="{FF2B5EF4-FFF2-40B4-BE49-F238E27FC236}">
                <a16:creationId xmlns:a16="http://schemas.microsoft.com/office/drawing/2014/main" id="{20BC8687-CEF8-044B-9DBC-057911E33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4" y="3990976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7" name="Oval 20">
            <a:extLst>
              <a:ext uri="{FF2B5EF4-FFF2-40B4-BE49-F238E27FC236}">
                <a16:creationId xmlns:a16="http://schemas.microsoft.com/office/drawing/2014/main" id="{E02FAB8C-7A94-CE40-A8D9-32A46DC81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463" y="3313114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8" name="Oval 21">
            <a:extLst>
              <a:ext uri="{FF2B5EF4-FFF2-40B4-BE49-F238E27FC236}">
                <a16:creationId xmlns:a16="http://schemas.microsoft.com/office/drawing/2014/main" id="{1C0BBADD-71A2-8143-BFAC-9EE8FB446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463" y="3313114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49" name="Oval 22">
            <a:extLst>
              <a:ext uri="{FF2B5EF4-FFF2-40B4-BE49-F238E27FC236}">
                <a16:creationId xmlns:a16="http://schemas.microsoft.com/office/drawing/2014/main" id="{3AD34C61-1BD9-0A40-AF55-C67ECCE29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088" y="391636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0" name="Oval 23">
            <a:extLst>
              <a:ext uri="{FF2B5EF4-FFF2-40B4-BE49-F238E27FC236}">
                <a16:creationId xmlns:a16="http://schemas.microsoft.com/office/drawing/2014/main" id="{7BD6CB9F-3A0B-7A40-8C79-A228546F7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088" y="391636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1" name="Oval 24">
            <a:extLst>
              <a:ext uri="{FF2B5EF4-FFF2-40B4-BE49-F238E27FC236}">
                <a16:creationId xmlns:a16="http://schemas.microsoft.com/office/drawing/2014/main" id="{548E070D-EF2E-2340-B773-4648F8C43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4003676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2" name="Oval 25">
            <a:extLst>
              <a:ext uri="{FF2B5EF4-FFF2-40B4-BE49-F238E27FC236}">
                <a16:creationId xmlns:a16="http://schemas.microsoft.com/office/drawing/2014/main" id="{D5E74DA3-AC2B-B447-A061-EEA2F5756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4003676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3" name="Oval 26">
            <a:extLst>
              <a:ext uri="{FF2B5EF4-FFF2-40B4-BE49-F238E27FC236}">
                <a16:creationId xmlns:a16="http://schemas.microsoft.com/office/drawing/2014/main" id="{8A53A494-029D-4840-8DB5-78358CDD6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989" y="368458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4" name="Oval 27">
            <a:extLst>
              <a:ext uri="{FF2B5EF4-FFF2-40B4-BE49-F238E27FC236}">
                <a16:creationId xmlns:a16="http://schemas.microsoft.com/office/drawing/2014/main" id="{508B5623-4DF6-DC4B-A386-7C5CCFDFC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989" y="368458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5" name="Oval 28">
            <a:extLst>
              <a:ext uri="{FF2B5EF4-FFF2-40B4-BE49-F238E27FC236}">
                <a16:creationId xmlns:a16="http://schemas.microsoft.com/office/drawing/2014/main" id="{1B55AA01-9C79-FA45-A640-48264BC5D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789" y="3351214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6" name="Oval 29">
            <a:extLst>
              <a:ext uri="{FF2B5EF4-FFF2-40B4-BE49-F238E27FC236}">
                <a16:creationId xmlns:a16="http://schemas.microsoft.com/office/drawing/2014/main" id="{A1792E99-4247-5945-828E-F83936CF2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789" y="3351214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7" name="Oval 30">
            <a:extLst>
              <a:ext uri="{FF2B5EF4-FFF2-40B4-BE49-F238E27FC236}">
                <a16:creationId xmlns:a16="http://schemas.microsoft.com/office/drawing/2014/main" id="{65448FEF-003E-734A-B845-FAB7CDDC5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1" y="3044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8" name="Oval 31">
            <a:extLst>
              <a:ext uri="{FF2B5EF4-FFF2-40B4-BE49-F238E27FC236}">
                <a16:creationId xmlns:a16="http://schemas.microsoft.com/office/drawing/2014/main" id="{CF37996C-B39C-8744-B033-8495B0D03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1" y="3044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59" name="Oval 32">
            <a:extLst>
              <a:ext uri="{FF2B5EF4-FFF2-40B4-BE49-F238E27FC236}">
                <a16:creationId xmlns:a16="http://schemas.microsoft.com/office/drawing/2014/main" id="{5371B7A3-99B5-5E46-B1D2-1872C9AD3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1" y="3351214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0" name="Oval 33">
            <a:extLst>
              <a:ext uri="{FF2B5EF4-FFF2-40B4-BE49-F238E27FC236}">
                <a16:creationId xmlns:a16="http://schemas.microsoft.com/office/drawing/2014/main" id="{53A39AE5-305C-BA43-837B-B7372D679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1" y="3351214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1" name="Oval 34">
            <a:extLst>
              <a:ext uri="{FF2B5EF4-FFF2-40B4-BE49-F238E27FC236}">
                <a16:creationId xmlns:a16="http://schemas.microsoft.com/office/drawing/2014/main" id="{566875F1-AB33-D442-85C8-EA025BF09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4" y="262255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2" name="Oval 35">
            <a:extLst>
              <a:ext uri="{FF2B5EF4-FFF2-40B4-BE49-F238E27FC236}">
                <a16:creationId xmlns:a16="http://schemas.microsoft.com/office/drawing/2014/main" id="{AEB3BA59-0EAA-B34F-A930-EAB3072E1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4" y="262255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3" name="Oval 36">
            <a:extLst>
              <a:ext uri="{FF2B5EF4-FFF2-40B4-BE49-F238E27FC236}">
                <a16:creationId xmlns:a16="http://schemas.microsoft.com/office/drawing/2014/main" id="{D59B1501-0A49-BC4D-8213-3DD4BA191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526" y="300672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4" name="Oval 37">
            <a:extLst>
              <a:ext uri="{FF2B5EF4-FFF2-40B4-BE49-F238E27FC236}">
                <a16:creationId xmlns:a16="http://schemas.microsoft.com/office/drawing/2014/main" id="{34F89E74-E5C4-C84C-85FC-3E167C298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526" y="300672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5" name="Oval 38">
            <a:extLst>
              <a:ext uri="{FF2B5EF4-FFF2-40B4-BE49-F238E27FC236}">
                <a16:creationId xmlns:a16="http://schemas.microsoft.com/office/drawing/2014/main" id="{9E6676B2-1FC4-8E42-9D41-4FF557F12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272573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6" name="Oval 39">
            <a:extLst>
              <a:ext uri="{FF2B5EF4-FFF2-40B4-BE49-F238E27FC236}">
                <a16:creationId xmlns:a16="http://schemas.microsoft.com/office/drawing/2014/main" id="{A01EE9F6-1419-A844-ACD2-68591BB5E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272573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7" name="Oval 40">
            <a:extLst>
              <a:ext uri="{FF2B5EF4-FFF2-40B4-BE49-F238E27FC236}">
                <a16:creationId xmlns:a16="http://schemas.microsoft.com/office/drawing/2014/main" id="{1EA44AE8-41AC-E74D-BEE9-1608C9DE0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013" y="2916239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8" name="Oval 41">
            <a:extLst>
              <a:ext uri="{FF2B5EF4-FFF2-40B4-BE49-F238E27FC236}">
                <a16:creationId xmlns:a16="http://schemas.microsoft.com/office/drawing/2014/main" id="{C5002D67-4AFE-A341-890D-7310BFE05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013" y="2916239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69" name="Oval 42">
            <a:extLst>
              <a:ext uri="{FF2B5EF4-FFF2-40B4-BE49-F238E27FC236}">
                <a16:creationId xmlns:a16="http://schemas.microsoft.com/office/drawing/2014/main" id="{8F8503AB-F9AE-0248-8DCB-E5D04C611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0" y="2354264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0" name="Oval 43">
            <a:extLst>
              <a:ext uri="{FF2B5EF4-FFF2-40B4-BE49-F238E27FC236}">
                <a16:creationId xmlns:a16="http://schemas.microsoft.com/office/drawing/2014/main" id="{9C4A015A-3339-974F-A47D-ADE6CF000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0" y="2354264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1" name="Oval 44">
            <a:extLst>
              <a:ext uri="{FF2B5EF4-FFF2-40B4-BE49-F238E27FC236}">
                <a16:creationId xmlns:a16="http://schemas.microsoft.com/office/drawing/2014/main" id="{3C765E5C-5279-474B-A09B-2B2E23868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151" y="2814639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2" name="Oval 45">
            <a:extLst>
              <a:ext uri="{FF2B5EF4-FFF2-40B4-BE49-F238E27FC236}">
                <a16:creationId xmlns:a16="http://schemas.microsoft.com/office/drawing/2014/main" id="{DE796724-125A-B748-A5C4-E24F1CC15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151" y="2814639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3" name="Oval 46">
            <a:extLst>
              <a:ext uri="{FF2B5EF4-FFF2-40B4-BE49-F238E27FC236}">
                <a16:creationId xmlns:a16="http://schemas.microsoft.com/office/drawing/2014/main" id="{8D05C0D7-3109-B04F-82F9-2656A54E8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4" y="230346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4" name="Oval 47">
            <a:extLst>
              <a:ext uri="{FF2B5EF4-FFF2-40B4-BE49-F238E27FC236}">
                <a16:creationId xmlns:a16="http://schemas.microsoft.com/office/drawing/2014/main" id="{F4739A53-BFDF-9A4D-89F9-271EBC744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4" y="230346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5" name="Oval 48">
            <a:extLst>
              <a:ext uri="{FF2B5EF4-FFF2-40B4-BE49-F238E27FC236}">
                <a16:creationId xmlns:a16="http://schemas.microsoft.com/office/drawing/2014/main" id="{B1156A1C-720D-1746-93D7-A4139CB7E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1" y="21875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6" name="Oval 49">
            <a:extLst>
              <a:ext uri="{FF2B5EF4-FFF2-40B4-BE49-F238E27FC236}">
                <a16:creationId xmlns:a16="http://schemas.microsoft.com/office/drawing/2014/main" id="{13B10B71-8ECC-8B45-B8F7-1A8F05935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1" y="21875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7" name="Oval 50">
            <a:extLst>
              <a:ext uri="{FF2B5EF4-FFF2-40B4-BE49-F238E27FC236}">
                <a16:creationId xmlns:a16="http://schemas.microsoft.com/office/drawing/2014/main" id="{3EC2A4F2-42ED-3642-AB40-27E7407B3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6" y="21240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8" name="Oval 51">
            <a:extLst>
              <a:ext uri="{FF2B5EF4-FFF2-40B4-BE49-F238E27FC236}">
                <a16:creationId xmlns:a16="http://schemas.microsoft.com/office/drawing/2014/main" id="{AE32DD30-0445-D04B-8B5D-F8C5CB46F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6" y="21240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79" name="Oval 52">
            <a:extLst>
              <a:ext uri="{FF2B5EF4-FFF2-40B4-BE49-F238E27FC236}">
                <a16:creationId xmlns:a16="http://schemas.microsoft.com/office/drawing/2014/main" id="{843F67E9-EF9E-AA4B-AFFA-D0A9A61C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2888" y="175418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80" name="Oval 53">
            <a:extLst>
              <a:ext uri="{FF2B5EF4-FFF2-40B4-BE49-F238E27FC236}">
                <a16:creationId xmlns:a16="http://schemas.microsoft.com/office/drawing/2014/main" id="{DCBACFCC-8BA8-974A-A836-4D9B4FA7B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2888" y="175418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81" name="Oval 54">
            <a:extLst>
              <a:ext uri="{FF2B5EF4-FFF2-40B4-BE49-F238E27FC236}">
                <a16:creationId xmlns:a16="http://schemas.microsoft.com/office/drawing/2014/main" id="{C13E6F79-9148-AF4D-B3DE-6641B80D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6" y="21621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82" name="Oval 55">
            <a:extLst>
              <a:ext uri="{FF2B5EF4-FFF2-40B4-BE49-F238E27FC236}">
                <a16:creationId xmlns:a16="http://schemas.microsoft.com/office/drawing/2014/main" id="{1BA286FC-756B-7346-AF46-7286D0FA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6" y="21621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83" name="Oval 56">
            <a:extLst>
              <a:ext uri="{FF2B5EF4-FFF2-40B4-BE49-F238E27FC236}">
                <a16:creationId xmlns:a16="http://schemas.microsoft.com/office/drawing/2014/main" id="{B539DB15-E6BA-3146-AD95-84CBDE7D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2489" y="11668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84" name="Oval 57">
            <a:extLst>
              <a:ext uri="{FF2B5EF4-FFF2-40B4-BE49-F238E27FC236}">
                <a16:creationId xmlns:a16="http://schemas.microsoft.com/office/drawing/2014/main" id="{368E6B0F-D2F0-E143-85EB-E2334419C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2489" y="11668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4085" name="Line 532">
            <a:extLst>
              <a:ext uri="{FF2B5EF4-FFF2-40B4-BE49-F238E27FC236}">
                <a16:creationId xmlns:a16="http://schemas.microsoft.com/office/drawing/2014/main" id="{0A336249-A299-1C4A-8A0D-22C0A50324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8750" y="3003550"/>
            <a:ext cx="0" cy="22558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86" name="Line 534">
            <a:extLst>
              <a:ext uri="{FF2B5EF4-FFF2-40B4-BE49-F238E27FC236}">
                <a16:creationId xmlns:a16="http://schemas.microsoft.com/office/drawing/2014/main" id="{70344A34-8765-9E4D-BE82-2A954E5561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1900" y="26479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44087" name="Picture 547" descr="txp_fig">
            <a:extLst>
              <a:ext uri="{FF2B5EF4-FFF2-40B4-BE49-F238E27FC236}">
                <a16:creationId xmlns:a16="http://schemas.microsoft.com/office/drawing/2014/main" id="{335D9328-D0F2-C945-A2AB-1D5E47716CE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4" y="2906713"/>
            <a:ext cx="2809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88" name="Line 551">
            <a:extLst>
              <a:ext uri="{FF2B5EF4-FFF2-40B4-BE49-F238E27FC236}">
                <a16:creationId xmlns:a16="http://schemas.microsoft.com/office/drawing/2014/main" id="{B23F1D6D-81E2-EA47-BD3A-DB151416F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425" y="3022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44089" name="Picture 554" descr="txp_fig">
            <a:extLst>
              <a:ext uri="{FF2B5EF4-FFF2-40B4-BE49-F238E27FC236}">
                <a16:creationId xmlns:a16="http://schemas.microsoft.com/office/drawing/2014/main" id="{841673F1-A74A-CF42-99F2-E8C7D85016A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9" y="2355851"/>
            <a:ext cx="268287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0" name="Line 555">
            <a:extLst>
              <a:ext uri="{FF2B5EF4-FFF2-40B4-BE49-F238E27FC236}">
                <a16:creationId xmlns:a16="http://schemas.microsoft.com/office/drawing/2014/main" id="{12DF57C8-D664-8E4F-B893-3D9022F51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9825" y="263048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091" name="Text Box 556">
            <a:extLst>
              <a:ext uri="{FF2B5EF4-FFF2-40B4-BE49-F238E27FC236}">
                <a16:creationId xmlns:a16="http://schemas.microsoft.com/office/drawing/2014/main" id="{7B625C7E-479B-C641-85B9-B8550F36A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4" y="2036763"/>
            <a:ext cx="189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</a:rPr>
              <a:t>Error or “residual”</a:t>
            </a:r>
          </a:p>
        </p:txBody>
      </p:sp>
      <p:sp>
        <p:nvSpPr>
          <p:cNvPr id="44092" name="Text Box 557">
            <a:extLst>
              <a:ext uri="{FF2B5EF4-FFF2-40B4-BE49-F238E27FC236}">
                <a16:creationId xmlns:a16="http://schemas.microsoft.com/office/drawing/2014/main" id="{3284C3D0-A53E-0849-8ABB-B6AD827A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6" y="2871788"/>
            <a:ext cx="11418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Prediction</a:t>
            </a:r>
          </a:p>
        </p:txBody>
      </p:sp>
      <p:sp>
        <p:nvSpPr>
          <p:cNvPr id="44093" name="Text Box 558">
            <a:extLst>
              <a:ext uri="{FF2B5EF4-FFF2-40B4-BE49-F238E27FC236}">
                <a16:creationId xmlns:a16="http://schemas.microsoft.com/office/drawing/2014/main" id="{A9FC9DC5-A50E-D944-AF53-FB0B206D2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2238375"/>
            <a:ext cx="1327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Observation</a:t>
            </a:r>
          </a:p>
        </p:txBody>
      </p:sp>
      <p:pic>
        <p:nvPicPr>
          <p:cNvPr id="44094" name="Picture 559" descr="txp_fig">
            <a:extLst>
              <a:ext uri="{FF2B5EF4-FFF2-40B4-BE49-F238E27FC236}">
                <a16:creationId xmlns:a16="http://schemas.microsoft.com/office/drawing/2014/main" id="{701DD568-1C0E-5C4C-9B41-9D901E37F0C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5319713"/>
            <a:ext cx="304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95" name="Picture 583" descr="txp_fig">
            <a:extLst>
              <a:ext uri="{FF2B5EF4-FFF2-40B4-BE49-F238E27FC236}">
                <a16:creationId xmlns:a16="http://schemas.microsoft.com/office/drawing/2014/main" id="{97BF0B83-E22A-4E48-B5C2-E02E63D5AFA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3459164"/>
            <a:ext cx="191611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85">
            <a:extLst>
              <a:ext uri="{FF2B5EF4-FFF2-40B4-BE49-F238E27FC236}">
                <a16:creationId xmlns:a16="http://schemas.microsoft.com/office/drawing/2014/main" id="{7D0E96C4-2ED1-6449-91B6-399E4BAE64C1}"/>
              </a:ext>
            </a:extLst>
          </p:cNvPr>
          <p:cNvGrpSpPr>
            <a:grpSpLocks/>
          </p:cNvGrpSpPr>
          <p:nvPr/>
        </p:nvGrpSpPr>
        <p:grpSpPr bwMode="auto">
          <a:xfrm>
            <a:off x="2160589" y="5832476"/>
            <a:ext cx="6664325" cy="836613"/>
            <a:chOff x="401" y="3674"/>
            <a:chExt cx="4198" cy="527"/>
          </a:xfrm>
        </p:grpSpPr>
        <p:sp>
          <p:nvSpPr>
            <p:cNvPr id="44097" name="Text Box 560">
              <a:extLst>
                <a:ext uri="{FF2B5EF4-FFF2-40B4-BE49-F238E27FC236}">
                  <a16:creationId xmlns:a16="http://schemas.microsoft.com/office/drawing/2014/main" id="{843FB44F-02D1-A145-9CF6-30760D510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" y="3685"/>
              <a:ext cx="207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chemeClr val="accent2"/>
                  </a:solidFill>
                  <a:latin typeface="Calibri" panose="020F0502020204030204" pitchFamily="34" charset="0"/>
                </a:rPr>
                <a:t>Sum squared error</a:t>
              </a:r>
            </a:p>
          </p:txBody>
        </p:sp>
        <p:pic>
          <p:nvPicPr>
            <p:cNvPr id="44098" name="Picture 584" descr="txp_fig">
              <a:extLst>
                <a:ext uri="{FF2B5EF4-FFF2-40B4-BE49-F238E27FC236}">
                  <a16:creationId xmlns:a16="http://schemas.microsoft.com/office/drawing/2014/main" id="{4264E62A-BBBB-BC48-9165-4F1D21AC4F1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" y="3674"/>
              <a:ext cx="1777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61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>
            <a:extLst>
              <a:ext uri="{FF2B5EF4-FFF2-40B4-BE49-F238E27FC236}">
                <a16:creationId xmlns:a16="http://schemas.microsoft.com/office/drawing/2014/main" id="{16D92289-2790-8743-B641-716BC76E5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2475" y="103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Minimize the Sum Squared Error (SSE)</a:t>
            </a:r>
          </a:p>
        </p:txBody>
      </p:sp>
      <p:sp>
        <p:nvSpPr>
          <p:cNvPr id="45059" name="Text Box 6">
            <a:extLst>
              <a:ext uri="{FF2B5EF4-FFF2-40B4-BE49-F238E27FC236}">
                <a16:creationId xmlns:a16="http://schemas.microsoft.com/office/drawing/2014/main" id="{AB42D967-DC25-6D4F-8CD0-BFD76D087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641" y="1210421"/>
            <a:ext cx="3293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accent2"/>
                </a:solidFill>
                <a:latin typeface="Calibri" panose="020F0502020204030204" pitchFamily="34" charset="0"/>
              </a:rPr>
              <a:t>Sum squared error</a:t>
            </a:r>
          </a:p>
        </p:txBody>
      </p:sp>
      <p:sp>
        <p:nvSpPr>
          <p:cNvPr id="45060" name="Text Box 18">
            <a:extLst>
              <a:ext uri="{FF2B5EF4-FFF2-40B4-BE49-F238E27FC236}">
                <a16:creationId xmlns:a16="http://schemas.microsoft.com/office/drawing/2014/main" id="{C4ED1E63-D7A1-2F41-885E-0530EE705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460" y="3692527"/>
            <a:ext cx="1657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dirty="0">
                <a:latin typeface="Calibri" panose="020F0502020204030204" pitchFamily="34" charset="0"/>
              </a:rPr>
              <a:t>Linear equation</a:t>
            </a:r>
          </a:p>
        </p:txBody>
      </p:sp>
      <p:sp>
        <p:nvSpPr>
          <p:cNvPr id="45061" name="Text Box 22">
            <a:extLst>
              <a:ext uri="{FF2B5EF4-FFF2-40B4-BE49-F238E27FC236}">
                <a16:creationId xmlns:a16="http://schemas.microsoft.com/office/drawing/2014/main" id="{42F33B56-98EC-5249-8A5A-E9EE42C12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3447" y="4517926"/>
            <a:ext cx="1465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>
                <a:latin typeface="Calibri" panose="020F0502020204030204" pitchFamily="34" charset="0"/>
              </a:rPr>
              <a:t>Linear system</a:t>
            </a:r>
          </a:p>
        </p:txBody>
      </p:sp>
      <p:sp>
        <p:nvSpPr>
          <p:cNvPr id="45062" name="AutoShape 25">
            <a:extLst>
              <a:ext uri="{FF2B5EF4-FFF2-40B4-BE49-F238E27FC236}">
                <a16:creationId xmlns:a16="http://schemas.microsoft.com/office/drawing/2014/main" id="{78D24B59-D547-F64A-ADCF-A26FB69A6418}"/>
              </a:ext>
            </a:extLst>
          </p:cNvPr>
          <p:cNvSpPr>
            <a:spLocks/>
          </p:cNvSpPr>
          <p:nvPr/>
        </p:nvSpPr>
        <p:spPr bwMode="auto">
          <a:xfrm rot="16200000">
            <a:off x="5152391" y="4911990"/>
            <a:ext cx="204787" cy="430054"/>
          </a:xfrm>
          <a:prstGeom prst="leftBrace">
            <a:avLst>
              <a:gd name="adj1" fmla="val 5516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63" name="AutoShape 26">
            <a:extLst>
              <a:ext uri="{FF2B5EF4-FFF2-40B4-BE49-F238E27FC236}">
                <a16:creationId xmlns:a16="http://schemas.microsoft.com/office/drawing/2014/main" id="{76F8E0F2-6AD0-A547-90AD-E6813FB9C9E9}"/>
              </a:ext>
            </a:extLst>
          </p:cNvPr>
          <p:cNvSpPr>
            <a:spLocks/>
          </p:cNvSpPr>
          <p:nvPr/>
        </p:nvSpPr>
        <p:spPr bwMode="auto">
          <a:xfrm rot="16200000">
            <a:off x="6723143" y="4966152"/>
            <a:ext cx="171450" cy="415766"/>
          </a:xfrm>
          <a:prstGeom prst="leftBrace">
            <a:avLst>
              <a:gd name="adj1" fmla="val 4745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45064" name="Picture 27" descr="txp_fig">
            <a:extLst>
              <a:ext uri="{FF2B5EF4-FFF2-40B4-BE49-F238E27FC236}">
                <a16:creationId xmlns:a16="http://schemas.microsoft.com/office/drawing/2014/main" id="{BEE5C0CD-13FA-0949-8876-B06975FFA09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21" y="540562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28" descr="txp_fig">
            <a:extLst>
              <a:ext uri="{FF2B5EF4-FFF2-40B4-BE49-F238E27FC236}">
                <a16:creationId xmlns:a16="http://schemas.microsoft.com/office/drawing/2014/main" id="{9A50BE2F-1E2C-BE4C-8FE8-2A56DDE0D8B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11" y="5445498"/>
            <a:ext cx="228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32" descr="txp_fig">
            <a:extLst>
              <a:ext uri="{FF2B5EF4-FFF2-40B4-BE49-F238E27FC236}">
                <a16:creationId xmlns:a16="http://schemas.microsoft.com/office/drawing/2014/main" id="{BDB85866-C95B-364E-A467-A71400A40B7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482" y="5394317"/>
            <a:ext cx="1514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33" descr="txp_fig">
            <a:extLst>
              <a:ext uri="{FF2B5EF4-FFF2-40B4-BE49-F238E27FC236}">
                <a16:creationId xmlns:a16="http://schemas.microsoft.com/office/drawing/2014/main" id="{455B6436-67A4-D845-938D-546EA9DF2C1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309688"/>
            <a:ext cx="3735388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Picture 36" descr="txp_fig">
            <a:extLst>
              <a:ext uri="{FF2B5EF4-FFF2-40B4-BE49-F238E27FC236}">
                <a16:creationId xmlns:a16="http://schemas.microsoft.com/office/drawing/2014/main" id="{0EFF12CD-17AB-D04D-80A3-69CCB0DE3CC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05" y="4387874"/>
            <a:ext cx="4498588" cy="70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0" name="Picture 38" descr="txp_fig">
            <a:extLst>
              <a:ext uri="{FF2B5EF4-FFF2-40B4-BE49-F238E27FC236}">
                <a16:creationId xmlns:a16="http://schemas.microsoft.com/office/drawing/2014/main" id="{5A6269AE-B121-9F41-A2D8-80540D56431C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947864"/>
            <a:ext cx="4208462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1" name="Picture 39" descr="txp_fig">
            <a:extLst>
              <a:ext uri="{FF2B5EF4-FFF2-40B4-BE49-F238E27FC236}">
                <a16:creationId xmlns:a16="http://schemas.microsoft.com/office/drawing/2014/main" id="{5B49461A-8371-1D43-BBF6-56A61637F5B5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44" y="3536804"/>
            <a:ext cx="5127509" cy="7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00754F-D9C0-5445-83DB-7526B49F18B2}"/>
              </a:ext>
            </a:extLst>
          </p:cNvPr>
          <p:cNvSpPr/>
          <p:nvPr/>
        </p:nvSpPr>
        <p:spPr>
          <a:xfrm>
            <a:off x="377961" y="5392529"/>
            <a:ext cx="36804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1D case: y=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ax+b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 = (n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xy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 - 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y) / (n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- (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x)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 = (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 – a</a:t>
            </a:r>
            <a:r>
              <a:rPr lang="el-GR" dirty="0">
                <a:solidFill>
                  <a:srgbClr val="000000"/>
                </a:solidFill>
                <a:latin typeface="arial" panose="020B0604020202020204" pitchFamily="34" charset="0"/>
              </a:rPr>
              <a:t>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x)/n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05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09D0CCB6-6522-1347-AEF1-0EE810DAD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51594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Beyond lines and planes</a:t>
            </a:r>
          </a:p>
        </p:txBody>
      </p:sp>
      <p:sp>
        <p:nvSpPr>
          <p:cNvPr id="47107" name="Text Box 15">
            <a:extLst>
              <a:ext uri="{FF2B5EF4-FFF2-40B4-BE49-F238E27FC236}">
                <a16:creationId xmlns:a16="http://schemas.microsoft.com/office/drawing/2014/main" id="{DE4B5E3C-46F3-3048-9E06-1FFD93700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6" y="5168384"/>
            <a:ext cx="277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everything is the same with</a:t>
            </a:r>
          </a:p>
        </p:txBody>
      </p:sp>
      <p:sp>
        <p:nvSpPr>
          <p:cNvPr id="47108" name="Text Box 16">
            <a:extLst>
              <a:ext uri="{FF2B5EF4-FFF2-40B4-BE49-F238E27FC236}">
                <a16:creationId xmlns:a16="http://schemas.microsoft.com/office/drawing/2014/main" id="{CE8CF017-F7F3-0445-B967-3FF39BD2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689" y="3032125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latin typeface="Calibri" panose="020F0502020204030204" pitchFamily="34" charset="0"/>
              </a:rPr>
              <a:t>still linear in</a:t>
            </a:r>
          </a:p>
        </p:txBody>
      </p:sp>
      <p:pic>
        <p:nvPicPr>
          <p:cNvPr id="47109" name="Picture 17" descr="txp_fig">
            <a:extLst>
              <a:ext uri="{FF2B5EF4-FFF2-40B4-BE49-F238E27FC236}">
                <a16:creationId xmlns:a16="http://schemas.microsoft.com/office/drawing/2014/main" id="{8E00C1EE-6B82-9D4B-B0DE-8BEFC250C03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88" y="3221039"/>
            <a:ext cx="4556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1" name="Group 136">
            <a:extLst>
              <a:ext uri="{FF2B5EF4-FFF2-40B4-BE49-F238E27FC236}">
                <a16:creationId xmlns:a16="http://schemas.microsoft.com/office/drawing/2014/main" id="{FD167147-3992-4142-AE54-5AC66D9F4985}"/>
              </a:ext>
            </a:extLst>
          </p:cNvPr>
          <p:cNvGrpSpPr>
            <a:grpSpLocks/>
          </p:cNvGrpSpPr>
          <p:nvPr/>
        </p:nvGrpSpPr>
        <p:grpSpPr bwMode="auto">
          <a:xfrm>
            <a:off x="2122488" y="1976438"/>
            <a:ext cx="3562350" cy="2859088"/>
            <a:chOff x="377" y="1245"/>
            <a:chExt cx="2244" cy="1801"/>
          </a:xfrm>
        </p:grpSpPr>
        <p:sp>
          <p:nvSpPr>
            <p:cNvPr id="47114" name="Rectangle 137">
              <a:extLst>
                <a:ext uri="{FF2B5EF4-FFF2-40B4-BE49-F238E27FC236}">
                  <a16:creationId xmlns:a16="http://schemas.microsoft.com/office/drawing/2014/main" id="{ED02DD5D-FF67-1341-8F29-408BE64E4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" y="1284"/>
              <a:ext cx="2134" cy="16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15" name="Rectangle 138">
              <a:extLst>
                <a:ext uri="{FF2B5EF4-FFF2-40B4-BE49-F238E27FC236}">
                  <a16:creationId xmlns:a16="http://schemas.microsoft.com/office/drawing/2014/main" id="{0340EF97-DC0D-8B46-A94A-6494AEE84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" y="1284"/>
              <a:ext cx="2134" cy="1689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16" name="Line 139">
              <a:extLst>
                <a:ext uri="{FF2B5EF4-FFF2-40B4-BE49-F238E27FC236}">
                  <a16:creationId xmlns:a16="http://schemas.microsoft.com/office/drawing/2014/main" id="{D791624A-B3D3-5045-B67C-C5D7AEE83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1284"/>
              <a:ext cx="2134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7" name="Freeform 140">
              <a:extLst>
                <a:ext uri="{FF2B5EF4-FFF2-40B4-BE49-F238E27FC236}">
                  <a16:creationId xmlns:a16="http://schemas.microsoft.com/office/drawing/2014/main" id="{17EF8094-DDD3-F54A-98DB-0BFCA69F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1284"/>
              <a:ext cx="2134" cy="1689"/>
            </a:xfrm>
            <a:custGeom>
              <a:avLst/>
              <a:gdLst>
                <a:gd name="T0" fmla="*/ 0 w 434"/>
                <a:gd name="T1" fmla="*/ 1004688 h 342"/>
                <a:gd name="T2" fmla="*/ 1247431 w 434"/>
                <a:gd name="T3" fmla="*/ 1004688 h 342"/>
                <a:gd name="T4" fmla="*/ 1247431 w 434"/>
                <a:gd name="T5" fmla="*/ 0 h 342"/>
                <a:gd name="T6" fmla="*/ 0 60000 65536"/>
                <a:gd name="T7" fmla="*/ 0 60000 65536"/>
                <a:gd name="T8" fmla="*/ 0 60000 65536"/>
                <a:gd name="T9" fmla="*/ 0 w 434"/>
                <a:gd name="T10" fmla="*/ 0 h 342"/>
                <a:gd name="T11" fmla="*/ 434 w 434"/>
                <a:gd name="T12" fmla="*/ 342 h 3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342">
                  <a:moveTo>
                    <a:pt x="0" y="342"/>
                  </a:moveTo>
                  <a:lnTo>
                    <a:pt x="434" y="342"/>
                  </a:lnTo>
                  <a:lnTo>
                    <a:pt x="4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8" name="Line 141">
              <a:extLst>
                <a:ext uri="{FF2B5EF4-FFF2-40B4-BE49-F238E27FC236}">
                  <a16:creationId xmlns:a16="http://schemas.microsoft.com/office/drawing/2014/main" id="{AA32B5B8-92B9-B14E-A9CA-ABBF5891ED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" y="1284"/>
              <a:ext cx="1" cy="16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9" name="Line 142">
              <a:extLst>
                <a:ext uri="{FF2B5EF4-FFF2-40B4-BE49-F238E27FC236}">
                  <a16:creationId xmlns:a16="http://schemas.microsoft.com/office/drawing/2014/main" id="{C53A0F79-D329-6441-B55E-C75F7BF72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2973"/>
              <a:ext cx="213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0" name="Line 143">
              <a:extLst>
                <a:ext uri="{FF2B5EF4-FFF2-40B4-BE49-F238E27FC236}">
                  <a16:creationId xmlns:a16="http://schemas.microsoft.com/office/drawing/2014/main" id="{905DF6EA-4F04-9F49-BC4A-28F94CC138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" y="1284"/>
              <a:ext cx="1" cy="16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1" name="Line 144">
              <a:extLst>
                <a:ext uri="{FF2B5EF4-FFF2-40B4-BE49-F238E27FC236}">
                  <a16:creationId xmlns:a16="http://schemas.microsoft.com/office/drawing/2014/main" id="{2FF8DD17-633B-E843-B0D7-ED74BEC0FE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" y="294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2" name="Line 145">
              <a:extLst>
                <a:ext uri="{FF2B5EF4-FFF2-40B4-BE49-F238E27FC236}">
                  <a16:creationId xmlns:a16="http://schemas.microsoft.com/office/drawing/2014/main" id="{9C5DB407-7CF6-C747-AEF7-7F911B06D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128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3" name="Rectangle 146">
              <a:extLst>
                <a:ext uri="{FF2B5EF4-FFF2-40B4-BE49-F238E27FC236}">
                  <a16:creationId xmlns:a16="http://schemas.microsoft.com/office/drawing/2014/main" id="{3F29FF1E-C484-9348-B8F5-A4C929FB9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" y="2988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solidFill>
                    <a:srgbClr val="000000"/>
                  </a:solidFill>
                  <a:latin typeface="Helvetica" pitchFamily="2" charset="0"/>
                </a:rPr>
                <a:t>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24" name="Line 147">
              <a:extLst>
                <a:ext uri="{FF2B5EF4-FFF2-40B4-BE49-F238E27FC236}">
                  <a16:creationId xmlns:a16="http://schemas.microsoft.com/office/drawing/2014/main" id="{75B25844-6F0C-FE42-9A33-1815CF730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6" y="2949"/>
              <a:ext cx="2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5" name="Rectangle 148">
              <a:extLst>
                <a:ext uri="{FF2B5EF4-FFF2-40B4-BE49-F238E27FC236}">
                  <a16:creationId xmlns:a16="http://schemas.microsoft.com/office/drawing/2014/main" id="{3E523E76-ECED-D646-9007-EF8A913A6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988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solidFill>
                    <a:srgbClr val="000000"/>
                  </a:solidFill>
                  <a:latin typeface="Helvetica" pitchFamily="2" charset="0"/>
                </a:rPr>
                <a:t>10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26" name="Line 149">
              <a:extLst>
                <a:ext uri="{FF2B5EF4-FFF2-40B4-BE49-F238E27FC236}">
                  <a16:creationId xmlns:a16="http://schemas.microsoft.com/office/drawing/2014/main" id="{84F63AD7-8630-1B4C-97DB-4C08F7887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3" y="2949"/>
              <a:ext cx="2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7" name="Line 150">
              <a:extLst>
                <a:ext uri="{FF2B5EF4-FFF2-40B4-BE49-F238E27FC236}">
                  <a16:creationId xmlns:a16="http://schemas.microsoft.com/office/drawing/2014/main" id="{41C22F57-6944-7B4B-8B2B-7FB5A194D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3" y="1284"/>
              <a:ext cx="2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8" name="Rectangle 151">
              <a:extLst>
                <a:ext uri="{FF2B5EF4-FFF2-40B4-BE49-F238E27FC236}">
                  <a16:creationId xmlns:a16="http://schemas.microsoft.com/office/drawing/2014/main" id="{93DEA681-9651-004A-82C8-7F0081B7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2988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solidFill>
                    <a:srgbClr val="000000"/>
                  </a:solidFill>
                  <a:latin typeface="Helvetica" pitchFamily="2" charset="0"/>
                </a:rPr>
                <a:t>20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29" name="Line 152">
              <a:extLst>
                <a:ext uri="{FF2B5EF4-FFF2-40B4-BE49-F238E27FC236}">
                  <a16:creationId xmlns:a16="http://schemas.microsoft.com/office/drawing/2014/main" id="{A2C4FB79-C882-0244-A829-ABD27D1A3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2973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0" name="Line 153">
              <a:extLst>
                <a:ext uri="{FF2B5EF4-FFF2-40B4-BE49-F238E27FC236}">
                  <a16:creationId xmlns:a16="http://schemas.microsoft.com/office/drawing/2014/main" id="{E582D229-B442-CF4E-8810-B2EEBA387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9" y="2973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1" name="Rectangle 154">
              <a:extLst>
                <a:ext uri="{FF2B5EF4-FFF2-40B4-BE49-F238E27FC236}">
                  <a16:creationId xmlns:a16="http://schemas.microsoft.com/office/drawing/2014/main" id="{94608A5B-EEBD-3240-9DAE-7230016B9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" y="2933"/>
              <a:ext cx="27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solidFill>
                    <a:srgbClr val="000000"/>
                  </a:solidFill>
                  <a:latin typeface="Helvetica" pitchFamily="2" charset="0"/>
                </a:rPr>
                <a:t>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32" name="Line 155">
              <a:extLst>
                <a:ext uri="{FF2B5EF4-FFF2-40B4-BE49-F238E27FC236}">
                  <a16:creationId xmlns:a16="http://schemas.microsoft.com/office/drawing/2014/main" id="{D04E7F71-CFFC-7C49-B4A5-F932DD28F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2129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3" name="Rectangle 156">
              <a:extLst>
                <a:ext uri="{FF2B5EF4-FFF2-40B4-BE49-F238E27FC236}">
                  <a16:creationId xmlns:a16="http://schemas.microsoft.com/office/drawing/2014/main" id="{7D8793BD-87ED-3040-8536-7C3F5E4D8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2090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solidFill>
                    <a:srgbClr val="000000"/>
                  </a:solidFill>
                  <a:latin typeface="Helvetica" pitchFamily="2" charset="0"/>
                </a:rPr>
                <a:t>20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34" name="Line 157">
              <a:extLst>
                <a:ext uri="{FF2B5EF4-FFF2-40B4-BE49-F238E27FC236}">
                  <a16:creationId xmlns:a16="http://schemas.microsoft.com/office/drawing/2014/main" id="{392514B5-2197-2945-B32F-81BE37F276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9" y="1492"/>
              <a:ext cx="24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158">
              <a:extLst>
                <a:ext uri="{FF2B5EF4-FFF2-40B4-BE49-F238E27FC236}">
                  <a16:creationId xmlns:a16="http://schemas.microsoft.com/office/drawing/2014/main" id="{2E8C2F46-2D0C-2F4C-A68E-CCF18CD20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1284"/>
              <a:ext cx="20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Line 159">
              <a:extLst>
                <a:ext uri="{FF2B5EF4-FFF2-40B4-BE49-F238E27FC236}">
                  <a16:creationId xmlns:a16="http://schemas.microsoft.com/office/drawing/2014/main" id="{6B6C7F5F-7EA1-F843-8C18-3B8157AC9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9" y="1284"/>
              <a:ext cx="24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7" name="Rectangle 160">
              <a:extLst>
                <a:ext uri="{FF2B5EF4-FFF2-40B4-BE49-F238E27FC236}">
                  <a16:creationId xmlns:a16="http://schemas.microsoft.com/office/drawing/2014/main" id="{6A3F3540-0419-3343-80AA-55100F4F5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245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solidFill>
                    <a:srgbClr val="000000"/>
                  </a:solidFill>
                  <a:latin typeface="Helvetica" pitchFamily="2" charset="0"/>
                </a:rPr>
                <a:t>40</a:t>
              </a:r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38" name="Line 161">
              <a:extLst>
                <a:ext uri="{FF2B5EF4-FFF2-40B4-BE49-F238E27FC236}">
                  <a16:creationId xmlns:a16="http://schemas.microsoft.com/office/drawing/2014/main" id="{18B9177C-F4CC-8F4F-BBDB-19E4EFCFB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" y="1284"/>
              <a:ext cx="2134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9" name="Freeform 162">
              <a:extLst>
                <a:ext uri="{FF2B5EF4-FFF2-40B4-BE49-F238E27FC236}">
                  <a16:creationId xmlns:a16="http://schemas.microsoft.com/office/drawing/2014/main" id="{F10D9569-26EE-934C-B799-BCD6B826E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1284"/>
              <a:ext cx="2134" cy="1689"/>
            </a:xfrm>
            <a:custGeom>
              <a:avLst/>
              <a:gdLst>
                <a:gd name="T0" fmla="*/ 0 w 434"/>
                <a:gd name="T1" fmla="*/ 1004688 h 342"/>
                <a:gd name="T2" fmla="*/ 1247431 w 434"/>
                <a:gd name="T3" fmla="*/ 1004688 h 342"/>
                <a:gd name="T4" fmla="*/ 1247431 w 434"/>
                <a:gd name="T5" fmla="*/ 0 h 342"/>
                <a:gd name="T6" fmla="*/ 0 60000 65536"/>
                <a:gd name="T7" fmla="*/ 0 60000 65536"/>
                <a:gd name="T8" fmla="*/ 0 60000 65536"/>
                <a:gd name="T9" fmla="*/ 0 w 434"/>
                <a:gd name="T10" fmla="*/ 0 h 342"/>
                <a:gd name="T11" fmla="*/ 434 w 434"/>
                <a:gd name="T12" fmla="*/ 342 h 3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342">
                  <a:moveTo>
                    <a:pt x="0" y="342"/>
                  </a:moveTo>
                  <a:lnTo>
                    <a:pt x="434" y="342"/>
                  </a:lnTo>
                  <a:lnTo>
                    <a:pt x="4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0" name="Line 163">
              <a:extLst>
                <a:ext uri="{FF2B5EF4-FFF2-40B4-BE49-F238E27FC236}">
                  <a16:creationId xmlns:a16="http://schemas.microsoft.com/office/drawing/2014/main" id="{02609473-ED14-EA42-8231-E3B59B481D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" y="1284"/>
              <a:ext cx="1" cy="16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1" name="Freeform 164">
              <a:extLst>
                <a:ext uri="{FF2B5EF4-FFF2-40B4-BE49-F238E27FC236}">
                  <a16:creationId xmlns:a16="http://schemas.microsoft.com/office/drawing/2014/main" id="{A730B9DA-5632-FD43-B543-66DC94F10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" y="1516"/>
              <a:ext cx="2030" cy="1126"/>
            </a:xfrm>
            <a:custGeom>
              <a:avLst/>
              <a:gdLst>
                <a:gd name="T0" fmla="*/ 0 w 1602"/>
                <a:gd name="T1" fmla="*/ 2786 h 887"/>
                <a:gd name="T2" fmla="*/ 279 w 1602"/>
                <a:gd name="T3" fmla="*/ 2849 h 887"/>
                <a:gd name="T4" fmla="*/ 554 w 1602"/>
                <a:gd name="T5" fmla="*/ 2901 h 887"/>
                <a:gd name="T6" fmla="*/ 822 w 1602"/>
                <a:gd name="T7" fmla="*/ 2924 h 887"/>
                <a:gd name="T8" fmla="*/ 1101 w 1602"/>
                <a:gd name="T9" fmla="*/ 2924 h 887"/>
                <a:gd name="T10" fmla="*/ 1381 w 1602"/>
                <a:gd name="T11" fmla="*/ 2901 h 887"/>
                <a:gd name="T12" fmla="*/ 1647 w 1602"/>
                <a:gd name="T13" fmla="*/ 2849 h 887"/>
                <a:gd name="T14" fmla="*/ 1929 w 1602"/>
                <a:gd name="T15" fmla="*/ 2786 h 887"/>
                <a:gd name="T16" fmla="*/ 2204 w 1602"/>
                <a:gd name="T17" fmla="*/ 2680 h 887"/>
                <a:gd name="T18" fmla="*/ 2482 w 1602"/>
                <a:gd name="T19" fmla="*/ 2566 h 887"/>
                <a:gd name="T20" fmla="*/ 2751 w 1602"/>
                <a:gd name="T21" fmla="*/ 2412 h 887"/>
                <a:gd name="T22" fmla="*/ 3030 w 1602"/>
                <a:gd name="T23" fmla="*/ 2244 h 887"/>
                <a:gd name="T24" fmla="*/ 3311 w 1602"/>
                <a:gd name="T25" fmla="*/ 2055 h 887"/>
                <a:gd name="T26" fmla="*/ 3572 w 1602"/>
                <a:gd name="T27" fmla="*/ 1823 h 887"/>
                <a:gd name="T28" fmla="*/ 3852 w 1602"/>
                <a:gd name="T29" fmla="*/ 1592 h 887"/>
                <a:gd name="T30" fmla="*/ 4133 w 1602"/>
                <a:gd name="T31" fmla="*/ 1321 h 887"/>
                <a:gd name="T32" fmla="*/ 4400 w 1602"/>
                <a:gd name="T33" fmla="*/ 1030 h 887"/>
                <a:gd name="T34" fmla="*/ 4680 w 1602"/>
                <a:gd name="T35" fmla="*/ 706 h 887"/>
                <a:gd name="T36" fmla="*/ 4955 w 1602"/>
                <a:gd name="T37" fmla="*/ 372 h 887"/>
                <a:gd name="T38" fmla="*/ 5233 w 1602"/>
                <a:gd name="T39" fmla="*/ 0 h 88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02"/>
                <a:gd name="T61" fmla="*/ 0 h 887"/>
                <a:gd name="T62" fmla="*/ 1602 w 1602"/>
                <a:gd name="T63" fmla="*/ 887 h 88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02" h="887">
                  <a:moveTo>
                    <a:pt x="0" y="845"/>
                  </a:moveTo>
                  <a:lnTo>
                    <a:pt x="85" y="864"/>
                  </a:lnTo>
                  <a:lnTo>
                    <a:pt x="170" y="880"/>
                  </a:lnTo>
                  <a:lnTo>
                    <a:pt x="252" y="887"/>
                  </a:lnTo>
                  <a:lnTo>
                    <a:pt x="337" y="887"/>
                  </a:lnTo>
                  <a:lnTo>
                    <a:pt x="423" y="880"/>
                  </a:lnTo>
                  <a:lnTo>
                    <a:pt x="504" y="864"/>
                  </a:lnTo>
                  <a:lnTo>
                    <a:pt x="590" y="845"/>
                  </a:lnTo>
                  <a:lnTo>
                    <a:pt x="675" y="813"/>
                  </a:lnTo>
                  <a:lnTo>
                    <a:pt x="760" y="778"/>
                  </a:lnTo>
                  <a:lnTo>
                    <a:pt x="842" y="732"/>
                  </a:lnTo>
                  <a:lnTo>
                    <a:pt x="927" y="681"/>
                  </a:lnTo>
                  <a:lnTo>
                    <a:pt x="1013" y="623"/>
                  </a:lnTo>
                  <a:lnTo>
                    <a:pt x="1094" y="553"/>
                  </a:lnTo>
                  <a:lnTo>
                    <a:pt x="1179" y="483"/>
                  </a:lnTo>
                  <a:lnTo>
                    <a:pt x="1265" y="401"/>
                  </a:lnTo>
                  <a:lnTo>
                    <a:pt x="1346" y="312"/>
                  </a:lnTo>
                  <a:lnTo>
                    <a:pt x="1432" y="214"/>
                  </a:lnTo>
                  <a:lnTo>
                    <a:pt x="1517" y="113"/>
                  </a:lnTo>
                  <a:lnTo>
                    <a:pt x="1602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2" name="Oval 165">
              <a:extLst>
                <a:ext uri="{FF2B5EF4-FFF2-40B4-BE49-F238E27FC236}">
                  <a16:creationId xmlns:a16="http://schemas.microsoft.com/office/drawing/2014/main" id="{BCAA5FCE-999A-D64F-A8FA-C66391DCA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2583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3" name="Oval 166">
              <a:extLst>
                <a:ext uri="{FF2B5EF4-FFF2-40B4-BE49-F238E27FC236}">
                  <a16:creationId xmlns:a16="http://schemas.microsoft.com/office/drawing/2014/main" id="{C619DB48-081D-FA4A-9E26-93ECD092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2583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4" name="Oval 167">
              <a:extLst>
                <a:ext uri="{FF2B5EF4-FFF2-40B4-BE49-F238E27FC236}">
                  <a16:creationId xmlns:a16="http://schemas.microsoft.com/office/drawing/2014/main" id="{787E819D-B30C-FE40-A148-0AAA224E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592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5" name="Oval 168">
              <a:extLst>
                <a:ext uri="{FF2B5EF4-FFF2-40B4-BE49-F238E27FC236}">
                  <a16:creationId xmlns:a16="http://schemas.microsoft.com/office/drawing/2014/main" id="{C60DA701-EC27-9E4B-B98C-C2F3692DF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592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6" name="Oval 169">
              <a:extLst>
                <a:ext uri="{FF2B5EF4-FFF2-40B4-BE49-F238E27FC236}">
                  <a16:creationId xmlns:a16="http://schemas.microsoft.com/office/drawing/2014/main" id="{A67104E5-1988-A846-9CE8-9EAEF7E0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" y="2558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7" name="Oval 170">
              <a:extLst>
                <a:ext uri="{FF2B5EF4-FFF2-40B4-BE49-F238E27FC236}">
                  <a16:creationId xmlns:a16="http://schemas.microsoft.com/office/drawing/2014/main" id="{ED1B3D0A-1098-8443-B1CB-648114A91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" y="2558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8" name="Oval 171">
              <a:extLst>
                <a:ext uri="{FF2B5EF4-FFF2-40B4-BE49-F238E27FC236}">
                  <a16:creationId xmlns:a16="http://schemas.microsoft.com/office/drawing/2014/main" id="{C35A7838-0D89-054C-A216-A346E05EB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2628"/>
              <a:ext cx="44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49" name="Oval 172">
              <a:extLst>
                <a:ext uri="{FF2B5EF4-FFF2-40B4-BE49-F238E27FC236}">
                  <a16:creationId xmlns:a16="http://schemas.microsoft.com/office/drawing/2014/main" id="{2BDD2029-A28B-384F-AF7F-7216D41AA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2628"/>
              <a:ext cx="44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0" name="Oval 173">
              <a:extLst>
                <a:ext uri="{FF2B5EF4-FFF2-40B4-BE49-F238E27FC236}">
                  <a16:creationId xmlns:a16="http://schemas.microsoft.com/office/drawing/2014/main" id="{92FB9334-5561-8449-B1E1-1DB090328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691"/>
              <a:ext cx="44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1" name="Oval 174">
              <a:extLst>
                <a:ext uri="{FF2B5EF4-FFF2-40B4-BE49-F238E27FC236}">
                  <a16:creationId xmlns:a16="http://schemas.microsoft.com/office/drawing/2014/main" id="{FDB3B601-63D8-9C47-9DE9-4D4F8B869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691"/>
              <a:ext cx="44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2" name="Oval 175">
              <a:extLst>
                <a:ext uri="{FF2B5EF4-FFF2-40B4-BE49-F238E27FC236}">
                  <a16:creationId xmlns:a16="http://schemas.microsoft.com/office/drawing/2014/main" id="{130AF11C-FA00-CA4E-A98B-C56755C11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" y="2701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3" name="Oval 176">
              <a:extLst>
                <a:ext uri="{FF2B5EF4-FFF2-40B4-BE49-F238E27FC236}">
                  <a16:creationId xmlns:a16="http://schemas.microsoft.com/office/drawing/2014/main" id="{D51753A2-C44C-8945-AE16-9A4F16599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" y="2701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4" name="Oval 177">
              <a:extLst>
                <a:ext uri="{FF2B5EF4-FFF2-40B4-BE49-F238E27FC236}">
                  <a16:creationId xmlns:a16="http://schemas.microsoft.com/office/drawing/2014/main" id="{9202F83D-D49A-C740-89F1-8214333A6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2568"/>
              <a:ext cx="44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5" name="Oval 178">
              <a:extLst>
                <a:ext uri="{FF2B5EF4-FFF2-40B4-BE49-F238E27FC236}">
                  <a16:creationId xmlns:a16="http://schemas.microsoft.com/office/drawing/2014/main" id="{A0A89FEB-5F27-A543-94E5-F38B709D9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2568"/>
              <a:ext cx="44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6" name="Oval 179">
              <a:extLst>
                <a:ext uri="{FF2B5EF4-FFF2-40B4-BE49-F238E27FC236}">
                  <a16:creationId xmlns:a16="http://schemas.microsoft.com/office/drawing/2014/main" id="{D70D1E0B-A823-414B-9B14-4E88C7BD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" y="2484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7" name="Oval 180">
              <a:extLst>
                <a:ext uri="{FF2B5EF4-FFF2-40B4-BE49-F238E27FC236}">
                  <a16:creationId xmlns:a16="http://schemas.microsoft.com/office/drawing/2014/main" id="{718D0845-8699-BB44-876B-AD2A57738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" y="2484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8" name="Oval 181">
              <a:extLst>
                <a:ext uri="{FF2B5EF4-FFF2-40B4-BE49-F238E27FC236}">
                  <a16:creationId xmlns:a16="http://schemas.microsoft.com/office/drawing/2014/main" id="{032D303D-67A0-094C-B707-20B4B3AC4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" y="2420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59" name="Oval 182">
              <a:extLst>
                <a:ext uri="{FF2B5EF4-FFF2-40B4-BE49-F238E27FC236}">
                  <a16:creationId xmlns:a16="http://schemas.microsoft.com/office/drawing/2014/main" id="{1DE7C048-6973-FA4F-8BC4-5E3DED552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" y="2420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0" name="Oval 183">
              <a:extLst>
                <a:ext uri="{FF2B5EF4-FFF2-40B4-BE49-F238E27FC236}">
                  <a16:creationId xmlns:a16="http://schemas.microsoft.com/office/drawing/2014/main" id="{74608346-A05C-AB4D-8906-86B50D74A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" y="2406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1" name="Oval 184">
              <a:extLst>
                <a:ext uri="{FF2B5EF4-FFF2-40B4-BE49-F238E27FC236}">
                  <a16:creationId xmlns:a16="http://schemas.microsoft.com/office/drawing/2014/main" id="{E508DC2E-6EB5-1F48-BF39-8867F5A6D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" y="2406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2" name="Oval 185">
              <a:extLst>
                <a:ext uri="{FF2B5EF4-FFF2-40B4-BE49-F238E27FC236}">
                  <a16:creationId xmlns:a16="http://schemas.microsoft.com/office/drawing/2014/main" id="{B1D6AB88-CB19-8743-863C-ED6529DF1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" y="2489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3" name="Oval 186">
              <a:extLst>
                <a:ext uri="{FF2B5EF4-FFF2-40B4-BE49-F238E27FC236}">
                  <a16:creationId xmlns:a16="http://schemas.microsoft.com/office/drawing/2014/main" id="{702DB050-AC46-394E-8841-4742ECCD5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" y="2489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4" name="Oval 187">
              <a:extLst>
                <a:ext uri="{FF2B5EF4-FFF2-40B4-BE49-F238E27FC236}">
                  <a16:creationId xmlns:a16="http://schemas.microsoft.com/office/drawing/2014/main" id="{DEA6E282-2229-294E-A834-8FD997B1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2292"/>
              <a:ext cx="44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5" name="Oval 188">
              <a:extLst>
                <a:ext uri="{FF2B5EF4-FFF2-40B4-BE49-F238E27FC236}">
                  <a16:creationId xmlns:a16="http://schemas.microsoft.com/office/drawing/2014/main" id="{7CF67BD4-0D5A-B748-9EE1-D14072B1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2292"/>
              <a:ext cx="44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6" name="Oval 189">
              <a:extLst>
                <a:ext uri="{FF2B5EF4-FFF2-40B4-BE49-F238E27FC236}">
                  <a16:creationId xmlns:a16="http://schemas.microsoft.com/office/drawing/2014/main" id="{B98BBC71-D07C-5245-B3AF-A53E5B4EC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" y="2370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7" name="Oval 190">
              <a:extLst>
                <a:ext uri="{FF2B5EF4-FFF2-40B4-BE49-F238E27FC236}">
                  <a16:creationId xmlns:a16="http://schemas.microsoft.com/office/drawing/2014/main" id="{D13B02AE-51A7-284E-9EA6-1C90F7878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" y="2370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8" name="Oval 191">
              <a:extLst>
                <a:ext uri="{FF2B5EF4-FFF2-40B4-BE49-F238E27FC236}">
                  <a16:creationId xmlns:a16="http://schemas.microsoft.com/office/drawing/2014/main" id="{8C278EC5-699D-1C4F-A71E-705252025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2213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69" name="Oval 192">
              <a:extLst>
                <a:ext uri="{FF2B5EF4-FFF2-40B4-BE49-F238E27FC236}">
                  <a16:creationId xmlns:a16="http://schemas.microsoft.com/office/drawing/2014/main" id="{53409548-D5F1-2A49-A32C-FF182EBE6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2213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0" name="Oval 193">
              <a:extLst>
                <a:ext uri="{FF2B5EF4-FFF2-40B4-BE49-F238E27FC236}">
                  <a16:creationId xmlns:a16="http://schemas.microsoft.com/office/drawing/2014/main" id="{F6715ECB-D1BB-8C4E-B150-501421B69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223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1" name="Oval 194">
              <a:extLst>
                <a:ext uri="{FF2B5EF4-FFF2-40B4-BE49-F238E27FC236}">
                  <a16:creationId xmlns:a16="http://schemas.microsoft.com/office/drawing/2014/main" id="{11904126-8F6D-C848-9877-2BDAD7ED4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223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2" name="Oval 195">
              <a:extLst>
                <a:ext uri="{FF2B5EF4-FFF2-40B4-BE49-F238E27FC236}">
                  <a16:creationId xmlns:a16="http://schemas.microsoft.com/office/drawing/2014/main" id="{4D3183DB-D242-5248-9DF2-8A7120870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1892"/>
              <a:ext cx="44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3" name="Oval 196">
              <a:extLst>
                <a:ext uri="{FF2B5EF4-FFF2-40B4-BE49-F238E27FC236}">
                  <a16:creationId xmlns:a16="http://schemas.microsoft.com/office/drawing/2014/main" id="{ACDECD2C-4B75-4C40-B5DF-7D0880E5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1892"/>
              <a:ext cx="44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4" name="Oval 197">
              <a:extLst>
                <a:ext uri="{FF2B5EF4-FFF2-40B4-BE49-F238E27FC236}">
                  <a16:creationId xmlns:a16="http://schemas.microsoft.com/office/drawing/2014/main" id="{C17AC9D0-846F-7E41-B169-DBCE63BE4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" y="1853"/>
              <a:ext cx="44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5" name="Oval 198">
              <a:extLst>
                <a:ext uri="{FF2B5EF4-FFF2-40B4-BE49-F238E27FC236}">
                  <a16:creationId xmlns:a16="http://schemas.microsoft.com/office/drawing/2014/main" id="{CE72275C-B857-1D4D-B3A9-E5FD46B9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" y="1853"/>
              <a:ext cx="44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6" name="Oval 199">
              <a:extLst>
                <a:ext uri="{FF2B5EF4-FFF2-40B4-BE49-F238E27FC236}">
                  <a16:creationId xmlns:a16="http://schemas.microsoft.com/office/drawing/2014/main" id="{7DF1EBA3-A19F-6D48-9DA9-453B0237C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" y="1690"/>
              <a:ext cx="44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7" name="Oval 200">
              <a:extLst>
                <a:ext uri="{FF2B5EF4-FFF2-40B4-BE49-F238E27FC236}">
                  <a16:creationId xmlns:a16="http://schemas.microsoft.com/office/drawing/2014/main" id="{FE05560A-3814-3B45-85B0-8A8E33C8D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" y="1690"/>
              <a:ext cx="44" cy="4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8" name="Oval 201">
              <a:extLst>
                <a:ext uri="{FF2B5EF4-FFF2-40B4-BE49-F238E27FC236}">
                  <a16:creationId xmlns:a16="http://schemas.microsoft.com/office/drawing/2014/main" id="{96C5447E-B078-594C-A3A9-3D4D70A01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1650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79" name="Oval 202">
              <a:extLst>
                <a:ext uri="{FF2B5EF4-FFF2-40B4-BE49-F238E27FC236}">
                  <a16:creationId xmlns:a16="http://schemas.microsoft.com/office/drawing/2014/main" id="{4C86C283-8444-494A-A14F-B262436C5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1650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80" name="Oval 203">
              <a:extLst>
                <a:ext uri="{FF2B5EF4-FFF2-40B4-BE49-F238E27FC236}">
                  <a16:creationId xmlns:a16="http://schemas.microsoft.com/office/drawing/2014/main" id="{FDC58D63-42D5-0249-9F6B-C564E6596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1472"/>
              <a:ext cx="45" cy="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47181" name="Oval 204">
              <a:extLst>
                <a:ext uri="{FF2B5EF4-FFF2-40B4-BE49-F238E27FC236}">
                  <a16:creationId xmlns:a16="http://schemas.microsoft.com/office/drawing/2014/main" id="{D59E75B4-2477-F241-A8AE-7A7618AAE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1472"/>
              <a:ext cx="45" cy="44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</p:grpSp>
      <p:pic>
        <p:nvPicPr>
          <p:cNvPr id="47112" name="Picture 206" descr="txp_fig">
            <a:extLst>
              <a:ext uri="{FF2B5EF4-FFF2-40B4-BE49-F238E27FC236}">
                <a16:creationId xmlns:a16="http://schemas.microsoft.com/office/drawing/2014/main" id="{12220953-D4C3-0E47-9CF0-EF6D2DEDC6E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282701"/>
            <a:ext cx="399891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207" descr="txp_fig">
            <a:extLst>
              <a:ext uri="{FF2B5EF4-FFF2-40B4-BE49-F238E27FC236}">
                <a16:creationId xmlns:a16="http://schemas.microsoft.com/office/drawing/2014/main" id="{0EA3815C-BC4D-1B43-8892-A70294E62BE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5" y="4689475"/>
            <a:ext cx="21336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188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CC21F70-FBC4-184C-A4AF-8767D0CCD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8096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Geometric interpretation</a:t>
            </a:r>
          </a:p>
        </p:txBody>
      </p:sp>
      <p:pic>
        <p:nvPicPr>
          <p:cNvPr id="48132" name="Picture 271" descr="txp_fig">
            <a:extLst>
              <a:ext uri="{FF2B5EF4-FFF2-40B4-BE49-F238E27FC236}">
                <a16:creationId xmlns:a16="http://schemas.microsoft.com/office/drawing/2014/main" id="{043C7DA1-D67C-A148-A435-F25044B57A2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14" y="1474788"/>
            <a:ext cx="27971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Freeform 275">
            <a:extLst>
              <a:ext uri="{FF2B5EF4-FFF2-40B4-BE49-F238E27FC236}">
                <a16:creationId xmlns:a16="http://schemas.microsoft.com/office/drawing/2014/main" id="{760D7EF4-294D-2E49-9130-AEFBB285E11C}"/>
              </a:ext>
            </a:extLst>
          </p:cNvPr>
          <p:cNvSpPr>
            <a:spLocks/>
          </p:cNvSpPr>
          <p:nvPr/>
        </p:nvSpPr>
        <p:spPr bwMode="auto">
          <a:xfrm>
            <a:off x="2120900" y="3598863"/>
            <a:ext cx="3570288" cy="2254250"/>
          </a:xfrm>
          <a:custGeom>
            <a:avLst/>
            <a:gdLst>
              <a:gd name="T0" fmla="*/ 0 w 1537"/>
              <a:gd name="T1" fmla="*/ 2147483647 h 971"/>
              <a:gd name="T2" fmla="*/ 2147483647 w 1537"/>
              <a:gd name="T3" fmla="*/ 0 h 971"/>
              <a:gd name="T4" fmla="*/ 2147483647 w 1537"/>
              <a:gd name="T5" fmla="*/ 2147483647 h 971"/>
              <a:gd name="T6" fmla="*/ 2147483647 w 1537"/>
              <a:gd name="T7" fmla="*/ 2147483647 h 971"/>
              <a:gd name="T8" fmla="*/ 0 w 1537"/>
              <a:gd name="T9" fmla="*/ 2147483647 h 9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971"/>
              <a:gd name="T17" fmla="*/ 1537 w 1537"/>
              <a:gd name="T18" fmla="*/ 971 h 9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971">
                <a:moveTo>
                  <a:pt x="0" y="809"/>
                </a:moveTo>
                <a:lnTo>
                  <a:pt x="257" y="0"/>
                </a:lnTo>
                <a:lnTo>
                  <a:pt x="1537" y="168"/>
                </a:lnTo>
                <a:lnTo>
                  <a:pt x="1280" y="971"/>
                </a:lnTo>
                <a:lnTo>
                  <a:pt x="0" y="8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4" name="Freeform 276">
            <a:extLst>
              <a:ext uri="{FF2B5EF4-FFF2-40B4-BE49-F238E27FC236}">
                <a16:creationId xmlns:a16="http://schemas.microsoft.com/office/drawing/2014/main" id="{07EF12E1-8A46-F842-B402-5DBBCB676785}"/>
              </a:ext>
            </a:extLst>
          </p:cNvPr>
          <p:cNvSpPr>
            <a:spLocks/>
          </p:cNvSpPr>
          <p:nvPr/>
        </p:nvSpPr>
        <p:spPr bwMode="auto">
          <a:xfrm>
            <a:off x="2120900" y="3598863"/>
            <a:ext cx="3570288" cy="2254250"/>
          </a:xfrm>
          <a:custGeom>
            <a:avLst/>
            <a:gdLst>
              <a:gd name="T0" fmla="*/ 0 w 1537"/>
              <a:gd name="T1" fmla="*/ 2147483647 h 971"/>
              <a:gd name="T2" fmla="*/ 2147483647 w 1537"/>
              <a:gd name="T3" fmla="*/ 0 h 971"/>
              <a:gd name="T4" fmla="*/ 2147483647 w 1537"/>
              <a:gd name="T5" fmla="*/ 2147483647 h 971"/>
              <a:gd name="T6" fmla="*/ 2147483647 w 1537"/>
              <a:gd name="T7" fmla="*/ 2147483647 h 971"/>
              <a:gd name="T8" fmla="*/ 0 w 1537"/>
              <a:gd name="T9" fmla="*/ 2147483647 h 9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971"/>
              <a:gd name="T17" fmla="*/ 1537 w 1537"/>
              <a:gd name="T18" fmla="*/ 971 h 9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971">
                <a:moveTo>
                  <a:pt x="0" y="809"/>
                </a:moveTo>
                <a:lnTo>
                  <a:pt x="257" y="0"/>
                </a:lnTo>
                <a:lnTo>
                  <a:pt x="1537" y="168"/>
                </a:lnTo>
                <a:lnTo>
                  <a:pt x="1280" y="971"/>
                </a:lnTo>
                <a:lnTo>
                  <a:pt x="0" y="809"/>
                </a:lnTo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5" name="Freeform 277">
            <a:extLst>
              <a:ext uri="{FF2B5EF4-FFF2-40B4-BE49-F238E27FC236}">
                <a16:creationId xmlns:a16="http://schemas.microsoft.com/office/drawing/2014/main" id="{544F8D13-6DEB-AE4F-BF7A-FC76DE55CD26}"/>
              </a:ext>
            </a:extLst>
          </p:cNvPr>
          <p:cNvSpPr>
            <a:spLocks/>
          </p:cNvSpPr>
          <p:nvPr/>
        </p:nvSpPr>
        <p:spPr bwMode="auto">
          <a:xfrm>
            <a:off x="2120900" y="1247775"/>
            <a:ext cx="596900" cy="4229100"/>
          </a:xfrm>
          <a:custGeom>
            <a:avLst/>
            <a:gdLst>
              <a:gd name="T0" fmla="*/ 0 w 257"/>
              <a:gd name="T1" fmla="*/ 2147483647 h 1822"/>
              <a:gd name="T2" fmla="*/ 0 w 257"/>
              <a:gd name="T3" fmla="*/ 2147483647 h 1822"/>
              <a:gd name="T4" fmla="*/ 2147483647 w 257"/>
              <a:gd name="T5" fmla="*/ 0 h 1822"/>
              <a:gd name="T6" fmla="*/ 2147483647 w 257"/>
              <a:gd name="T7" fmla="*/ 2147483647 h 1822"/>
              <a:gd name="T8" fmla="*/ 0 w 257"/>
              <a:gd name="T9" fmla="*/ 2147483647 h 1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7"/>
              <a:gd name="T16" fmla="*/ 0 h 1822"/>
              <a:gd name="T17" fmla="*/ 257 w 257"/>
              <a:gd name="T18" fmla="*/ 1822 h 1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7" h="1822">
                <a:moveTo>
                  <a:pt x="0" y="1822"/>
                </a:moveTo>
                <a:lnTo>
                  <a:pt x="0" y="803"/>
                </a:lnTo>
                <a:lnTo>
                  <a:pt x="257" y="0"/>
                </a:lnTo>
                <a:lnTo>
                  <a:pt x="257" y="1013"/>
                </a:lnTo>
                <a:lnTo>
                  <a:pt x="0" y="18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6" name="Freeform 278">
            <a:extLst>
              <a:ext uri="{FF2B5EF4-FFF2-40B4-BE49-F238E27FC236}">
                <a16:creationId xmlns:a16="http://schemas.microsoft.com/office/drawing/2014/main" id="{09B6C8A3-CACC-7C4E-8417-075B5A2B4C4A}"/>
              </a:ext>
            </a:extLst>
          </p:cNvPr>
          <p:cNvSpPr>
            <a:spLocks/>
          </p:cNvSpPr>
          <p:nvPr/>
        </p:nvSpPr>
        <p:spPr bwMode="auto">
          <a:xfrm>
            <a:off x="2120900" y="1247775"/>
            <a:ext cx="596900" cy="4229100"/>
          </a:xfrm>
          <a:custGeom>
            <a:avLst/>
            <a:gdLst>
              <a:gd name="T0" fmla="*/ 0 w 257"/>
              <a:gd name="T1" fmla="*/ 2147483647 h 1822"/>
              <a:gd name="T2" fmla="*/ 0 w 257"/>
              <a:gd name="T3" fmla="*/ 2147483647 h 1822"/>
              <a:gd name="T4" fmla="*/ 2147483647 w 257"/>
              <a:gd name="T5" fmla="*/ 0 h 1822"/>
              <a:gd name="T6" fmla="*/ 2147483647 w 257"/>
              <a:gd name="T7" fmla="*/ 2147483647 h 1822"/>
              <a:gd name="T8" fmla="*/ 0 w 257"/>
              <a:gd name="T9" fmla="*/ 2147483647 h 1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7"/>
              <a:gd name="T16" fmla="*/ 0 h 1822"/>
              <a:gd name="T17" fmla="*/ 257 w 257"/>
              <a:gd name="T18" fmla="*/ 1822 h 1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7" h="1822">
                <a:moveTo>
                  <a:pt x="0" y="1822"/>
                </a:moveTo>
                <a:lnTo>
                  <a:pt x="0" y="803"/>
                </a:lnTo>
                <a:lnTo>
                  <a:pt x="257" y="0"/>
                </a:lnTo>
                <a:lnTo>
                  <a:pt x="257" y="1013"/>
                </a:lnTo>
                <a:lnTo>
                  <a:pt x="0" y="1822"/>
                </a:lnTo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7" name="Freeform 279">
            <a:extLst>
              <a:ext uri="{FF2B5EF4-FFF2-40B4-BE49-F238E27FC236}">
                <a16:creationId xmlns:a16="http://schemas.microsoft.com/office/drawing/2014/main" id="{98A628FF-9968-8E41-A976-C47289923D96}"/>
              </a:ext>
            </a:extLst>
          </p:cNvPr>
          <p:cNvSpPr>
            <a:spLocks/>
          </p:cNvSpPr>
          <p:nvPr/>
        </p:nvSpPr>
        <p:spPr bwMode="auto">
          <a:xfrm>
            <a:off x="2717800" y="1247776"/>
            <a:ext cx="2973388" cy="2741613"/>
          </a:xfrm>
          <a:custGeom>
            <a:avLst/>
            <a:gdLst>
              <a:gd name="T0" fmla="*/ 0 w 1280"/>
              <a:gd name="T1" fmla="*/ 2147483647 h 1181"/>
              <a:gd name="T2" fmla="*/ 0 w 1280"/>
              <a:gd name="T3" fmla="*/ 0 h 1181"/>
              <a:gd name="T4" fmla="*/ 2147483647 w 1280"/>
              <a:gd name="T5" fmla="*/ 2147483647 h 1181"/>
              <a:gd name="T6" fmla="*/ 2147483647 w 1280"/>
              <a:gd name="T7" fmla="*/ 2147483647 h 1181"/>
              <a:gd name="T8" fmla="*/ 0 w 1280"/>
              <a:gd name="T9" fmla="*/ 2147483647 h 1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0"/>
              <a:gd name="T16" fmla="*/ 0 h 1181"/>
              <a:gd name="T17" fmla="*/ 1280 w 1280"/>
              <a:gd name="T18" fmla="*/ 1181 h 11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0" h="1181">
                <a:moveTo>
                  <a:pt x="0" y="1013"/>
                </a:moveTo>
                <a:lnTo>
                  <a:pt x="0" y="0"/>
                </a:lnTo>
                <a:lnTo>
                  <a:pt x="1280" y="162"/>
                </a:lnTo>
                <a:lnTo>
                  <a:pt x="1280" y="1181"/>
                </a:lnTo>
                <a:lnTo>
                  <a:pt x="0" y="10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8" name="Freeform 280">
            <a:extLst>
              <a:ext uri="{FF2B5EF4-FFF2-40B4-BE49-F238E27FC236}">
                <a16:creationId xmlns:a16="http://schemas.microsoft.com/office/drawing/2014/main" id="{CEFB72A9-9C84-7B47-9648-508C5162721C}"/>
              </a:ext>
            </a:extLst>
          </p:cNvPr>
          <p:cNvSpPr>
            <a:spLocks/>
          </p:cNvSpPr>
          <p:nvPr/>
        </p:nvSpPr>
        <p:spPr bwMode="auto">
          <a:xfrm>
            <a:off x="2717800" y="1247776"/>
            <a:ext cx="2973388" cy="2741613"/>
          </a:xfrm>
          <a:custGeom>
            <a:avLst/>
            <a:gdLst>
              <a:gd name="T0" fmla="*/ 0 w 1280"/>
              <a:gd name="T1" fmla="*/ 2147483647 h 1181"/>
              <a:gd name="T2" fmla="*/ 0 w 1280"/>
              <a:gd name="T3" fmla="*/ 0 h 1181"/>
              <a:gd name="T4" fmla="*/ 2147483647 w 1280"/>
              <a:gd name="T5" fmla="*/ 2147483647 h 1181"/>
              <a:gd name="T6" fmla="*/ 2147483647 w 1280"/>
              <a:gd name="T7" fmla="*/ 2147483647 h 1181"/>
              <a:gd name="T8" fmla="*/ 0 w 1280"/>
              <a:gd name="T9" fmla="*/ 2147483647 h 1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0"/>
              <a:gd name="T16" fmla="*/ 0 h 1181"/>
              <a:gd name="T17" fmla="*/ 1280 w 1280"/>
              <a:gd name="T18" fmla="*/ 1181 h 11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0" h="1181">
                <a:moveTo>
                  <a:pt x="0" y="1013"/>
                </a:moveTo>
                <a:lnTo>
                  <a:pt x="0" y="0"/>
                </a:lnTo>
                <a:lnTo>
                  <a:pt x="1280" y="162"/>
                </a:lnTo>
                <a:lnTo>
                  <a:pt x="1280" y="1181"/>
                </a:lnTo>
                <a:lnTo>
                  <a:pt x="0" y="1013"/>
                </a:lnTo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Freeform 281">
            <a:extLst>
              <a:ext uri="{FF2B5EF4-FFF2-40B4-BE49-F238E27FC236}">
                <a16:creationId xmlns:a16="http://schemas.microsoft.com/office/drawing/2014/main" id="{CC4F6738-FAA9-D64E-BF9D-79D162637547}"/>
              </a:ext>
            </a:extLst>
          </p:cNvPr>
          <p:cNvSpPr>
            <a:spLocks/>
          </p:cNvSpPr>
          <p:nvPr/>
        </p:nvSpPr>
        <p:spPr bwMode="auto">
          <a:xfrm>
            <a:off x="2857500" y="1344614"/>
            <a:ext cx="611188" cy="4230687"/>
          </a:xfrm>
          <a:custGeom>
            <a:avLst/>
            <a:gdLst>
              <a:gd name="T0" fmla="*/ 0 w 44"/>
              <a:gd name="T1" fmla="*/ 2147483647 h 304"/>
              <a:gd name="T2" fmla="*/ 2147483647 w 44"/>
              <a:gd name="T3" fmla="*/ 2147483647 h 304"/>
              <a:gd name="T4" fmla="*/ 2147483647 w 44"/>
              <a:gd name="T5" fmla="*/ 0 h 304"/>
              <a:gd name="T6" fmla="*/ 0 60000 65536"/>
              <a:gd name="T7" fmla="*/ 0 60000 65536"/>
              <a:gd name="T8" fmla="*/ 0 60000 65536"/>
              <a:gd name="T9" fmla="*/ 0 w 44"/>
              <a:gd name="T10" fmla="*/ 0 h 304"/>
              <a:gd name="T11" fmla="*/ 44 w 44"/>
              <a:gd name="T12" fmla="*/ 304 h 3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" h="304">
                <a:moveTo>
                  <a:pt x="0" y="304"/>
                </a:moveTo>
                <a:lnTo>
                  <a:pt x="44" y="169"/>
                </a:lnTo>
                <a:lnTo>
                  <a:pt x="44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0" name="Freeform 282">
            <a:extLst>
              <a:ext uri="{FF2B5EF4-FFF2-40B4-BE49-F238E27FC236}">
                <a16:creationId xmlns:a16="http://schemas.microsoft.com/office/drawing/2014/main" id="{24BC13DD-8FDF-EF4C-9D30-1CFE3581B722}"/>
              </a:ext>
            </a:extLst>
          </p:cNvPr>
          <p:cNvSpPr>
            <a:spLocks/>
          </p:cNvSpPr>
          <p:nvPr/>
        </p:nvSpPr>
        <p:spPr bwMode="auto">
          <a:xfrm>
            <a:off x="3606800" y="1428750"/>
            <a:ext cx="596900" cy="4243388"/>
          </a:xfrm>
          <a:custGeom>
            <a:avLst/>
            <a:gdLst>
              <a:gd name="T0" fmla="*/ 0 w 43"/>
              <a:gd name="T1" fmla="*/ 2147483647 h 305"/>
              <a:gd name="T2" fmla="*/ 2147483647 w 43"/>
              <a:gd name="T3" fmla="*/ 2147483647 h 305"/>
              <a:gd name="T4" fmla="*/ 2147483647 w 43"/>
              <a:gd name="T5" fmla="*/ 0 h 305"/>
              <a:gd name="T6" fmla="*/ 0 60000 65536"/>
              <a:gd name="T7" fmla="*/ 0 60000 65536"/>
              <a:gd name="T8" fmla="*/ 0 60000 65536"/>
              <a:gd name="T9" fmla="*/ 0 w 43"/>
              <a:gd name="T10" fmla="*/ 0 h 305"/>
              <a:gd name="T11" fmla="*/ 43 w 43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" h="305">
                <a:moveTo>
                  <a:pt x="0" y="305"/>
                </a:moveTo>
                <a:lnTo>
                  <a:pt x="43" y="170"/>
                </a:lnTo>
                <a:lnTo>
                  <a:pt x="43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1" name="Freeform 283">
            <a:extLst>
              <a:ext uri="{FF2B5EF4-FFF2-40B4-BE49-F238E27FC236}">
                <a16:creationId xmlns:a16="http://schemas.microsoft.com/office/drawing/2014/main" id="{A98C6F14-0DF6-5B45-B05A-063CDD884178}"/>
              </a:ext>
            </a:extLst>
          </p:cNvPr>
          <p:cNvSpPr>
            <a:spLocks/>
          </p:cNvSpPr>
          <p:nvPr/>
        </p:nvSpPr>
        <p:spPr bwMode="auto">
          <a:xfrm>
            <a:off x="4343400" y="1525589"/>
            <a:ext cx="611188" cy="4230687"/>
          </a:xfrm>
          <a:custGeom>
            <a:avLst/>
            <a:gdLst>
              <a:gd name="T0" fmla="*/ 0 w 44"/>
              <a:gd name="T1" fmla="*/ 2147483647 h 304"/>
              <a:gd name="T2" fmla="*/ 2147483647 w 44"/>
              <a:gd name="T3" fmla="*/ 2147483647 h 304"/>
              <a:gd name="T4" fmla="*/ 2147483647 w 44"/>
              <a:gd name="T5" fmla="*/ 0 h 304"/>
              <a:gd name="T6" fmla="*/ 0 60000 65536"/>
              <a:gd name="T7" fmla="*/ 0 60000 65536"/>
              <a:gd name="T8" fmla="*/ 0 60000 65536"/>
              <a:gd name="T9" fmla="*/ 0 w 44"/>
              <a:gd name="T10" fmla="*/ 0 h 304"/>
              <a:gd name="T11" fmla="*/ 44 w 44"/>
              <a:gd name="T12" fmla="*/ 304 h 3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" h="304">
                <a:moveTo>
                  <a:pt x="0" y="304"/>
                </a:moveTo>
                <a:lnTo>
                  <a:pt x="44" y="170"/>
                </a:lnTo>
                <a:lnTo>
                  <a:pt x="44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2" name="Freeform 284">
            <a:extLst>
              <a:ext uri="{FF2B5EF4-FFF2-40B4-BE49-F238E27FC236}">
                <a16:creationId xmlns:a16="http://schemas.microsoft.com/office/drawing/2014/main" id="{81EA2899-AED6-4842-9664-AA1429028A10}"/>
              </a:ext>
            </a:extLst>
          </p:cNvPr>
          <p:cNvSpPr>
            <a:spLocks/>
          </p:cNvSpPr>
          <p:nvPr/>
        </p:nvSpPr>
        <p:spPr bwMode="auto">
          <a:xfrm>
            <a:off x="2120900" y="3111501"/>
            <a:ext cx="2973388" cy="2741613"/>
          </a:xfrm>
          <a:custGeom>
            <a:avLst/>
            <a:gdLst>
              <a:gd name="T0" fmla="*/ 2147483647 w 214"/>
              <a:gd name="T1" fmla="*/ 2147483647 h 197"/>
              <a:gd name="T2" fmla="*/ 0 w 214"/>
              <a:gd name="T3" fmla="*/ 2147483647 h 197"/>
              <a:gd name="T4" fmla="*/ 0 w 214"/>
              <a:gd name="T5" fmla="*/ 0 h 197"/>
              <a:gd name="T6" fmla="*/ 0 60000 65536"/>
              <a:gd name="T7" fmla="*/ 0 60000 65536"/>
              <a:gd name="T8" fmla="*/ 0 60000 65536"/>
              <a:gd name="T9" fmla="*/ 0 w 214"/>
              <a:gd name="T10" fmla="*/ 0 h 197"/>
              <a:gd name="T11" fmla="*/ 214 w 214"/>
              <a:gd name="T12" fmla="*/ 197 h 1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97">
                <a:moveTo>
                  <a:pt x="214" y="197"/>
                </a:moveTo>
                <a:lnTo>
                  <a:pt x="0" y="17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Freeform 285">
            <a:extLst>
              <a:ext uri="{FF2B5EF4-FFF2-40B4-BE49-F238E27FC236}">
                <a16:creationId xmlns:a16="http://schemas.microsoft.com/office/drawing/2014/main" id="{A318074C-AB4C-3E4D-8020-E0EBB1DD24AA}"/>
              </a:ext>
            </a:extLst>
          </p:cNvPr>
          <p:cNvSpPr>
            <a:spLocks/>
          </p:cNvSpPr>
          <p:nvPr/>
        </p:nvSpPr>
        <p:spPr bwMode="auto">
          <a:xfrm>
            <a:off x="2274888" y="2652713"/>
            <a:ext cx="2970212" cy="2741612"/>
          </a:xfrm>
          <a:custGeom>
            <a:avLst/>
            <a:gdLst>
              <a:gd name="T0" fmla="*/ 2147483647 w 214"/>
              <a:gd name="T1" fmla="*/ 2147483647 h 197"/>
              <a:gd name="T2" fmla="*/ 0 w 214"/>
              <a:gd name="T3" fmla="*/ 2147483647 h 197"/>
              <a:gd name="T4" fmla="*/ 0 w 214"/>
              <a:gd name="T5" fmla="*/ 0 h 197"/>
              <a:gd name="T6" fmla="*/ 0 60000 65536"/>
              <a:gd name="T7" fmla="*/ 0 60000 65536"/>
              <a:gd name="T8" fmla="*/ 0 60000 65536"/>
              <a:gd name="T9" fmla="*/ 0 w 214"/>
              <a:gd name="T10" fmla="*/ 0 h 197"/>
              <a:gd name="T11" fmla="*/ 214 w 214"/>
              <a:gd name="T12" fmla="*/ 197 h 1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97">
                <a:moveTo>
                  <a:pt x="214" y="197"/>
                </a:moveTo>
                <a:lnTo>
                  <a:pt x="0" y="16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Freeform 286">
            <a:extLst>
              <a:ext uri="{FF2B5EF4-FFF2-40B4-BE49-F238E27FC236}">
                <a16:creationId xmlns:a16="http://schemas.microsoft.com/office/drawing/2014/main" id="{59B19A1F-7BEF-434D-B62E-F63CCEBD7BFC}"/>
              </a:ext>
            </a:extLst>
          </p:cNvPr>
          <p:cNvSpPr>
            <a:spLocks/>
          </p:cNvSpPr>
          <p:nvPr/>
        </p:nvSpPr>
        <p:spPr bwMode="auto">
          <a:xfrm>
            <a:off x="2425700" y="2181226"/>
            <a:ext cx="2959100" cy="2741613"/>
          </a:xfrm>
          <a:custGeom>
            <a:avLst/>
            <a:gdLst>
              <a:gd name="T0" fmla="*/ 2147483647 w 213"/>
              <a:gd name="T1" fmla="*/ 2147483647 h 197"/>
              <a:gd name="T2" fmla="*/ 0 w 213"/>
              <a:gd name="T3" fmla="*/ 2147483647 h 197"/>
              <a:gd name="T4" fmla="*/ 0 w 213"/>
              <a:gd name="T5" fmla="*/ 0 h 197"/>
              <a:gd name="T6" fmla="*/ 0 60000 65536"/>
              <a:gd name="T7" fmla="*/ 0 60000 65536"/>
              <a:gd name="T8" fmla="*/ 0 60000 65536"/>
              <a:gd name="T9" fmla="*/ 0 w 213"/>
              <a:gd name="T10" fmla="*/ 0 h 197"/>
              <a:gd name="T11" fmla="*/ 213 w 213"/>
              <a:gd name="T12" fmla="*/ 197 h 1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" h="197">
                <a:moveTo>
                  <a:pt x="213" y="197"/>
                </a:moveTo>
                <a:lnTo>
                  <a:pt x="0" y="17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5" name="Freeform 287">
            <a:extLst>
              <a:ext uri="{FF2B5EF4-FFF2-40B4-BE49-F238E27FC236}">
                <a16:creationId xmlns:a16="http://schemas.microsoft.com/office/drawing/2014/main" id="{0C982C20-2BDB-BA40-A5E4-D257CE18AFEB}"/>
              </a:ext>
            </a:extLst>
          </p:cNvPr>
          <p:cNvSpPr>
            <a:spLocks/>
          </p:cNvSpPr>
          <p:nvPr/>
        </p:nvSpPr>
        <p:spPr bwMode="auto">
          <a:xfrm>
            <a:off x="2565400" y="1708151"/>
            <a:ext cx="2971800" cy="2741613"/>
          </a:xfrm>
          <a:custGeom>
            <a:avLst/>
            <a:gdLst>
              <a:gd name="T0" fmla="*/ 2147483647 w 214"/>
              <a:gd name="T1" fmla="*/ 2147483647 h 197"/>
              <a:gd name="T2" fmla="*/ 0 w 214"/>
              <a:gd name="T3" fmla="*/ 2147483647 h 197"/>
              <a:gd name="T4" fmla="*/ 0 w 214"/>
              <a:gd name="T5" fmla="*/ 0 h 197"/>
              <a:gd name="T6" fmla="*/ 0 60000 65536"/>
              <a:gd name="T7" fmla="*/ 0 60000 65536"/>
              <a:gd name="T8" fmla="*/ 0 60000 65536"/>
              <a:gd name="T9" fmla="*/ 0 w 214"/>
              <a:gd name="T10" fmla="*/ 0 h 197"/>
              <a:gd name="T11" fmla="*/ 214 w 214"/>
              <a:gd name="T12" fmla="*/ 197 h 1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97">
                <a:moveTo>
                  <a:pt x="214" y="197"/>
                </a:moveTo>
                <a:lnTo>
                  <a:pt x="0" y="17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6" name="Freeform 288">
            <a:extLst>
              <a:ext uri="{FF2B5EF4-FFF2-40B4-BE49-F238E27FC236}">
                <a16:creationId xmlns:a16="http://schemas.microsoft.com/office/drawing/2014/main" id="{BD88C633-31BB-7F42-8F68-59822303A396}"/>
              </a:ext>
            </a:extLst>
          </p:cNvPr>
          <p:cNvSpPr>
            <a:spLocks/>
          </p:cNvSpPr>
          <p:nvPr/>
        </p:nvSpPr>
        <p:spPr bwMode="auto">
          <a:xfrm>
            <a:off x="2717800" y="1247776"/>
            <a:ext cx="2973388" cy="2741613"/>
          </a:xfrm>
          <a:custGeom>
            <a:avLst/>
            <a:gdLst>
              <a:gd name="T0" fmla="*/ 2147483647 w 214"/>
              <a:gd name="T1" fmla="*/ 2147483647 h 197"/>
              <a:gd name="T2" fmla="*/ 0 w 214"/>
              <a:gd name="T3" fmla="*/ 2147483647 h 197"/>
              <a:gd name="T4" fmla="*/ 0 w 214"/>
              <a:gd name="T5" fmla="*/ 0 h 197"/>
              <a:gd name="T6" fmla="*/ 0 60000 65536"/>
              <a:gd name="T7" fmla="*/ 0 60000 65536"/>
              <a:gd name="T8" fmla="*/ 0 60000 65536"/>
              <a:gd name="T9" fmla="*/ 0 w 214"/>
              <a:gd name="T10" fmla="*/ 0 h 197"/>
              <a:gd name="T11" fmla="*/ 214 w 214"/>
              <a:gd name="T12" fmla="*/ 197 h 1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97">
                <a:moveTo>
                  <a:pt x="214" y="197"/>
                </a:moveTo>
                <a:lnTo>
                  <a:pt x="0" y="16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7" name="Freeform 289">
            <a:extLst>
              <a:ext uri="{FF2B5EF4-FFF2-40B4-BE49-F238E27FC236}">
                <a16:creationId xmlns:a16="http://schemas.microsoft.com/office/drawing/2014/main" id="{08EFE779-EC67-6F44-BBDD-17ED0B1D0019}"/>
              </a:ext>
            </a:extLst>
          </p:cNvPr>
          <p:cNvSpPr>
            <a:spLocks/>
          </p:cNvSpPr>
          <p:nvPr/>
        </p:nvSpPr>
        <p:spPr bwMode="auto">
          <a:xfrm>
            <a:off x="2120900" y="3335338"/>
            <a:ext cx="3570288" cy="1878012"/>
          </a:xfrm>
          <a:custGeom>
            <a:avLst/>
            <a:gdLst>
              <a:gd name="T0" fmla="*/ 0 w 257"/>
              <a:gd name="T1" fmla="*/ 2147483647 h 135"/>
              <a:gd name="T2" fmla="*/ 2147483647 w 257"/>
              <a:gd name="T3" fmla="*/ 0 h 135"/>
              <a:gd name="T4" fmla="*/ 2147483647 w 257"/>
              <a:gd name="T5" fmla="*/ 2147483647 h 135"/>
              <a:gd name="T6" fmla="*/ 0 60000 65536"/>
              <a:gd name="T7" fmla="*/ 0 60000 65536"/>
              <a:gd name="T8" fmla="*/ 0 60000 65536"/>
              <a:gd name="T9" fmla="*/ 0 w 257"/>
              <a:gd name="T10" fmla="*/ 0 h 135"/>
              <a:gd name="T11" fmla="*/ 257 w 257"/>
              <a:gd name="T12" fmla="*/ 135 h 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135">
                <a:moveTo>
                  <a:pt x="0" y="135"/>
                </a:moveTo>
                <a:lnTo>
                  <a:pt x="43" y="0"/>
                </a:lnTo>
                <a:lnTo>
                  <a:pt x="257" y="28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8" name="Freeform 290">
            <a:extLst>
              <a:ext uri="{FF2B5EF4-FFF2-40B4-BE49-F238E27FC236}">
                <a16:creationId xmlns:a16="http://schemas.microsoft.com/office/drawing/2014/main" id="{F2714ED9-8C40-4841-82DE-3A11447B63CA}"/>
              </a:ext>
            </a:extLst>
          </p:cNvPr>
          <p:cNvSpPr>
            <a:spLocks/>
          </p:cNvSpPr>
          <p:nvPr/>
        </p:nvSpPr>
        <p:spPr bwMode="auto">
          <a:xfrm>
            <a:off x="2120900" y="2805114"/>
            <a:ext cx="3570288" cy="1881187"/>
          </a:xfrm>
          <a:custGeom>
            <a:avLst/>
            <a:gdLst>
              <a:gd name="T0" fmla="*/ 0 w 257"/>
              <a:gd name="T1" fmla="*/ 2147483647 h 135"/>
              <a:gd name="T2" fmla="*/ 2147483647 w 257"/>
              <a:gd name="T3" fmla="*/ 0 h 135"/>
              <a:gd name="T4" fmla="*/ 2147483647 w 257"/>
              <a:gd name="T5" fmla="*/ 2147483647 h 135"/>
              <a:gd name="T6" fmla="*/ 0 60000 65536"/>
              <a:gd name="T7" fmla="*/ 0 60000 65536"/>
              <a:gd name="T8" fmla="*/ 0 60000 65536"/>
              <a:gd name="T9" fmla="*/ 0 w 257"/>
              <a:gd name="T10" fmla="*/ 0 h 135"/>
              <a:gd name="T11" fmla="*/ 257 w 257"/>
              <a:gd name="T12" fmla="*/ 135 h 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135">
                <a:moveTo>
                  <a:pt x="0" y="135"/>
                </a:moveTo>
                <a:lnTo>
                  <a:pt x="43" y="0"/>
                </a:lnTo>
                <a:lnTo>
                  <a:pt x="257" y="27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9" name="Freeform 291">
            <a:extLst>
              <a:ext uri="{FF2B5EF4-FFF2-40B4-BE49-F238E27FC236}">
                <a16:creationId xmlns:a16="http://schemas.microsoft.com/office/drawing/2014/main" id="{7C707292-612E-3441-BEBA-C490863DA419}"/>
              </a:ext>
            </a:extLst>
          </p:cNvPr>
          <p:cNvSpPr>
            <a:spLocks/>
          </p:cNvSpPr>
          <p:nvPr/>
        </p:nvSpPr>
        <p:spPr bwMode="auto">
          <a:xfrm>
            <a:off x="2120900" y="2276475"/>
            <a:ext cx="3570288" cy="1879600"/>
          </a:xfrm>
          <a:custGeom>
            <a:avLst/>
            <a:gdLst>
              <a:gd name="T0" fmla="*/ 0 w 257"/>
              <a:gd name="T1" fmla="*/ 2147483647 h 135"/>
              <a:gd name="T2" fmla="*/ 2147483647 w 257"/>
              <a:gd name="T3" fmla="*/ 0 h 135"/>
              <a:gd name="T4" fmla="*/ 2147483647 w 257"/>
              <a:gd name="T5" fmla="*/ 2147483647 h 135"/>
              <a:gd name="T6" fmla="*/ 0 60000 65536"/>
              <a:gd name="T7" fmla="*/ 0 60000 65536"/>
              <a:gd name="T8" fmla="*/ 0 60000 65536"/>
              <a:gd name="T9" fmla="*/ 0 w 257"/>
              <a:gd name="T10" fmla="*/ 0 h 135"/>
              <a:gd name="T11" fmla="*/ 257 w 257"/>
              <a:gd name="T12" fmla="*/ 135 h 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135">
                <a:moveTo>
                  <a:pt x="0" y="135"/>
                </a:moveTo>
                <a:lnTo>
                  <a:pt x="43" y="0"/>
                </a:lnTo>
                <a:lnTo>
                  <a:pt x="257" y="27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0" name="Freeform 292">
            <a:extLst>
              <a:ext uri="{FF2B5EF4-FFF2-40B4-BE49-F238E27FC236}">
                <a16:creationId xmlns:a16="http://schemas.microsoft.com/office/drawing/2014/main" id="{CBA67252-3C4A-8449-81D9-281F6FE57FFC}"/>
              </a:ext>
            </a:extLst>
          </p:cNvPr>
          <p:cNvSpPr>
            <a:spLocks/>
          </p:cNvSpPr>
          <p:nvPr/>
        </p:nvSpPr>
        <p:spPr bwMode="auto">
          <a:xfrm>
            <a:off x="2120900" y="1749426"/>
            <a:ext cx="3570288" cy="1863725"/>
          </a:xfrm>
          <a:custGeom>
            <a:avLst/>
            <a:gdLst>
              <a:gd name="T0" fmla="*/ 0 w 257"/>
              <a:gd name="T1" fmla="*/ 2147483647 h 134"/>
              <a:gd name="T2" fmla="*/ 2147483647 w 257"/>
              <a:gd name="T3" fmla="*/ 0 h 134"/>
              <a:gd name="T4" fmla="*/ 2147483647 w 257"/>
              <a:gd name="T5" fmla="*/ 2147483647 h 134"/>
              <a:gd name="T6" fmla="*/ 0 60000 65536"/>
              <a:gd name="T7" fmla="*/ 0 60000 65536"/>
              <a:gd name="T8" fmla="*/ 0 60000 65536"/>
              <a:gd name="T9" fmla="*/ 0 w 257"/>
              <a:gd name="T10" fmla="*/ 0 h 134"/>
              <a:gd name="T11" fmla="*/ 257 w 257"/>
              <a:gd name="T12" fmla="*/ 134 h 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134">
                <a:moveTo>
                  <a:pt x="0" y="134"/>
                </a:moveTo>
                <a:lnTo>
                  <a:pt x="43" y="0"/>
                </a:lnTo>
                <a:lnTo>
                  <a:pt x="257" y="27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1" name="Freeform 293">
            <a:extLst>
              <a:ext uri="{FF2B5EF4-FFF2-40B4-BE49-F238E27FC236}">
                <a16:creationId xmlns:a16="http://schemas.microsoft.com/office/drawing/2014/main" id="{E34A3A4F-67CE-EA42-8159-E76C363CA3E8}"/>
              </a:ext>
            </a:extLst>
          </p:cNvPr>
          <p:cNvSpPr>
            <a:spLocks/>
          </p:cNvSpPr>
          <p:nvPr/>
        </p:nvSpPr>
        <p:spPr bwMode="auto">
          <a:xfrm>
            <a:off x="2120900" y="3989389"/>
            <a:ext cx="3570288" cy="1863725"/>
          </a:xfrm>
          <a:custGeom>
            <a:avLst/>
            <a:gdLst>
              <a:gd name="T0" fmla="*/ 0 w 257"/>
              <a:gd name="T1" fmla="*/ 2147483647 h 134"/>
              <a:gd name="T2" fmla="*/ 2147483647 w 257"/>
              <a:gd name="T3" fmla="*/ 2147483647 h 134"/>
              <a:gd name="T4" fmla="*/ 2147483647 w 257"/>
              <a:gd name="T5" fmla="*/ 0 h 134"/>
              <a:gd name="T6" fmla="*/ 0 60000 65536"/>
              <a:gd name="T7" fmla="*/ 0 60000 65536"/>
              <a:gd name="T8" fmla="*/ 0 60000 65536"/>
              <a:gd name="T9" fmla="*/ 0 w 257"/>
              <a:gd name="T10" fmla="*/ 0 h 134"/>
              <a:gd name="T11" fmla="*/ 257 w 257"/>
              <a:gd name="T12" fmla="*/ 134 h 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134">
                <a:moveTo>
                  <a:pt x="0" y="107"/>
                </a:moveTo>
                <a:lnTo>
                  <a:pt x="214" y="134"/>
                </a:lnTo>
                <a:lnTo>
                  <a:pt x="25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2" name="Line 294">
            <a:extLst>
              <a:ext uri="{FF2B5EF4-FFF2-40B4-BE49-F238E27FC236}">
                <a16:creationId xmlns:a16="http://schemas.microsoft.com/office/drawing/2014/main" id="{A1937122-64AF-2445-AEE3-1A4DBBA497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0901" y="3111501"/>
            <a:ext cx="3175" cy="23653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3" name="Line 295">
            <a:extLst>
              <a:ext uri="{FF2B5EF4-FFF2-40B4-BE49-F238E27FC236}">
                <a16:creationId xmlns:a16="http://schemas.microsoft.com/office/drawing/2014/main" id="{3991D404-3E79-074F-89A2-68E24DF29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55753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4" name="Rectangle 296">
            <a:extLst>
              <a:ext uri="{FF2B5EF4-FFF2-40B4-BE49-F238E27FC236}">
                <a16:creationId xmlns:a16="http://schemas.microsoft.com/office/drawing/2014/main" id="{F0C3B3FE-CA5E-9648-A2A8-A5C3A91C6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5700713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55" name="Line 297">
            <a:extLst>
              <a:ext uri="{FF2B5EF4-FFF2-40B4-BE49-F238E27FC236}">
                <a16:creationId xmlns:a16="http://schemas.microsoft.com/office/drawing/2014/main" id="{C92E86CA-EBD0-8642-8A21-2311BBF53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6801" y="5672138"/>
            <a:ext cx="3175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6" name="Rectangle 298">
            <a:extLst>
              <a:ext uri="{FF2B5EF4-FFF2-40B4-BE49-F238E27FC236}">
                <a16:creationId xmlns:a16="http://schemas.microsoft.com/office/drawing/2014/main" id="{D1612AD5-DB80-7B48-97DC-3A7374CB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5797550"/>
            <a:ext cx="1410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10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57" name="Line 299">
            <a:extLst>
              <a:ext uri="{FF2B5EF4-FFF2-40B4-BE49-F238E27FC236}">
                <a16:creationId xmlns:a16="http://schemas.microsoft.com/office/drawing/2014/main" id="{E19AE6C7-7DD8-7D46-AF20-D13FA0293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1" y="5756275"/>
            <a:ext cx="3175" cy="841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8" name="Rectangle 300">
            <a:extLst>
              <a:ext uri="{FF2B5EF4-FFF2-40B4-BE49-F238E27FC236}">
                <a16:creationId xmlns:a16="http://schemas.microsoft.com/office/drawing/2014/main" id="{81D63149-EB1D-7947-9FC6-1A81C6184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413" y="5895975"/>
            <a:ext cx="1410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59" name="Line 301">
            <a:extLst>
              <a:ext uri="{FF2B5EF4-FFF2-40B4-BE49-F238E27FC236}">
                <a16:creationId xmlns:a16="http://schemas.microsoft.com/office/drawing/2014/main" id="{DBDDF77E-9B4A-A24F-A523-A4158123C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4289" y="5853113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0" name="Rectangle 302">
            <a:extLst>
              <a:ext uri="{FF2B5EF4-FFF2-40B4-BE49-F238E27FC236}">
                <a16:creationId xmlns:a16="http://schemas.microsoft.com/office/drawing/2014/main" id="{B06ADC57-10A5-B84E-8BF5-5CF59C1EB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5" y="5978525"/>
            <a:ext cx="7053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61" name="Line 303">
            <a:extLst>
              <a:ext uri="{FF2B5EF4-FFF2-40B4-BE49-F238E27FC236}">
                <a16:creationId xmlns:a16="http://schemas.microsoft.com/office/drawing/2014/main" id="{DC3DF33C-04C0-2A4A-B6E6-EC34ABE40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5100" y="5394325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2" name="Rectangle 304">
            <a:extLst>
              <a:ext uri="{FF2B5EF4-FFF2-40B4-BE49-F238E27FC236}">
                <a16:creationId xmlns:a16="http://schemas.microsoft.com/office/drawing/2014/main" id="{C2D4BEE9-EAB7-0048-9272-91E3FEA1B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4" y="5519738"/>
            <a:ext cx="2111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100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63" name="Line 305">
            <a:extLst>
              <a:ext uri="{FF2B5EF4-FFF2-40B4-BE49-F238E27FC236}">
                <a16:creationId xmlns:a16="http://schemas.microsoft.com/office/drawing/2014/main" id="{6C9BF400-E6E0-7549-B6BE-B4C6CC657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4800" y="4922838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4" name="Rectangle 306">
            <a:extLst>
              <a:ext uri="{FF2B5EF4-FFF2-40B4-BE49-F238E27FC236}">
                <a16:creationId xmlns:a16="http://schemas.microsoft.com/office/drawing/2014/main" id="{012787BC-A8AE-D749-9401-D04420A9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475" y="5048250"/>
            <a:ext cx="21159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65" name="Line 307">
            <a:extLst>
              <a:ext uri="{FF2B5EF4-FFF2-40B4-BE49-F238E27FC236}">
                <a16:creationId xmlns:a16="http://schemas.microsoft.com/office/drawing/2014/main" id="{ECF2DAAB-D358-B34C-A743-9550C9FE1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7201" y="4449763"/>
            <a:ext cx="3175" cy="82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6" name="Rectangle 308">
            <a:extLst>
              <a:ext uri="{FF2B5EF4-FFF2-40B4-BE49-F238E27FC236}">
                <a16:creationId xmlns:a16="http://schemas.microsoft.com/office/drawing/2014/main" id="{AF77F62A-3E21-4B43-A429-F6040AD62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87875"/>
            <a:ext cx="21159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300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67" name="Line 309">
            <a:extLst>
              <a:ext uri="{FF2B5EF4-FFF2-40B4-BE49-F238E27FC236}">
                <a16:creationId xmlns:a16="http://schemas.microsoft.com/office/drawing/2014/main" id="{7236D628-F6D8-6D45-A0A2-D21065175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3989388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8" name="Rectangle 310">
            <a:extLst>
              <a:ext uri="{FF2B5EF4-FFF2-40B4-BE49-F238E27FC236}">
                <a16:creationId xmlns:a16="http://schemas.microsoft.com/office/drawing/2014/main" id="{F0BD9923-0613-E14B-BFF4-5C981CC43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4114800"/>
            <a:ext cx="2095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400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69" name="Line 311">
            <a:extLst>
              <a:ext uri="{FF2B5EF4-FFF2-40B4-BE49-F238E27FC236}">
                <a16:creationId xmlns:a16="http://schemas.microsoft.com/office/drawing/2014/main" id="{61EAE854-DD8E-154F-A09C-B7DC7EC3B3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8350" y="5199064"/>
            <a:ext cx="82550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0" name="Rectangle 312">
            <a:extLst>
              <a:ext uri="{FF2B5EF4-FFF2-40B4-BE49-F238E27FC236}">
                <a16:creationId xmlns:a16="http://schemas.microsoft.com/office/drawing/2014/main" id="{EEA98FB1-7783-3B49-8912-E4DF86D12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75" y="5089525"/>
            <a:ext cx="1843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-10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71" name="Line 313">
            <a:extLst>
              <a:ext uri="{FF2B5EF4-FFF2-40B4-BE49-F238E27FC236}">
                <a16:creationId xmlns:a16="http://schemas.microsoft.com/office/drawing/2014/main" id="{1146302F-B0F6-3D44-8D95-6E273CCB9B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8350" y="4672014"/>
            <a:ext cx="82550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2" name="Rectangle 314">
            <a:extLst>
              <a:ext uri="{FF2B5EF4-FFF2-40B4-BE49-F238E27FC236}">
                <a16:creationId xmlns:a16="http://schemas.microsoft.com/office/drawing/2014/main" id="{C4989CC6-8495-0949-8B54-F4BCA1E8E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4546600"/>
            <a:ext cx="698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73" name="Line 315">
            <a:extLst>
              <a:ext uri="{FF2B5EF4-FFF2-40B4-BE49-F238E27FC236}">
                <a16:creationId xmlns:a16="http://schemas.microsoft.com/office/drawing/2014/main" id="{38DEE3CA-A5CE-FC40-98A8-E065E58F4D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8350" y="4143375"/>
            <a:ext cx="82550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4" name="Rectangle 316">
            <a:extLst>
              <a:ext uri="{FF2B5EF4-FFF2-40B4-BE49-F238E27FC236}">
                <a16:creationId xmlns:a16="http://schemas.microsoft.com/office/drawing/2014/main" id="{91A02688-D0FF-F74E-B787-AFB916B66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075" y="4017963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10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75" name="Line 317">
            <a:extLst>
              <a:ext uri="{FF2B5EF4-FFF2-40B4-BE49-F238E27FC236}">
                <a16:creationId xmlns:a16="http://schemas.microsoft.com/office/drawing/2014/main" id="{77F295FA-36D9-A848-B9C7-7673E5EBE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38350" y="3613151"/>
            <a:ext cx="825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6" name="Rectangle 318">
            <a:extLst>
              <a:ext uri="{FF2B5EF4-FFF2-40B4-BE49-F238E27FC236}">
                <a16:creationId xmlns:a16="http://schemas.microsoft.com/office/drawing/2014/main" id="{4F390FCE-8EDF-5C49-AB8C-FEC969D4B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075" y="3487739"/>
            <a:ext cx="1397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77" name="Line 321">
            <a:extLst>
              <a:ext uri="{FF2B5EF4-FFF2-40B4-BE49-F238E27FC236}">
                <a16:creationId xmlns:a16="http://schemas.microsoft.com/office/drawing/2014/main" id="{A1E8CE81-3302-804F-8F89-DF6F08FABD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6800" y="3222626"/>
            <a:ext cx="2084388" cy="2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78" name="Oval 322">
            <a:extLst>
              <a:ext uri="{FF2B5EF4-FFF2-40B4-BE49-F238E27FC236}">
                <a16:creationId xmlns:a16="http://schemas.microsoft.com/office/drawing/2014/main" id="{F667604A-CEA3-CE43-8676-7A70246E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6" y="2373313"/>
            <a:ext cx="125413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79" name="Oval 323">
            <a:extLst>
              <a:ext uri="{FF2B5EF4-FFF2-40B4-BE49-F238E27FC236}">
                <a16:creationId xmlns:a16="http://schemas.microsoft.com/office/drawing/2014/main" id="{E0AB4E0A-F710-AD4A-8760-E3DE8E3D8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6" y="2373313"/>
            <a:ext cx="125413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80" name="Line 324">
            <a:extLst>
              <a:ext uri="{FF2B5EF4-FFF2-40B4-BE49-F238E27FC236}">
                <a16:creationId xmlns:a16="http://schemas.microsoft.com/office/drawing/2014/main" id="{A239DE12-B1A8-EC44-B4D7-1AABFA0113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4589" y="2428875"/>
            <a:ext cx="1587" cy="1017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81" name="Oval 325">
            <a:extLst>
              <a:ext uri="{FF2B5EF4-FFF2-40B4-BE49-F238E27FC236}">
                <a16:creationId xmlns:a16="http://schemas.microsoft.com/office/drawing/2014/main" id="{1231B55B-8081-0F42-8996-34BC6A4C5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6" y="2735263"/>
            <a:ext cx="125413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82" name="Oval 326">
            <a:extLst>
              <a:ext uri="{FF2B5EF4-FFF2-40B4-BE49-F238E27FC236}">
                <a16:creationId xmlns:a16="http://schemas.microsoft.com/office/drawing/2014/main" id="{82576676-DF0D-1A46-88C1-316B49B5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6" y="2735263"/>
            <a:ext cx="125413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83" name="Line 327">
            <a:extLst>
              <a:ext uri="{FF2B5EF4-FFF2-40B4-BE49-F238E27FC236}">
                <a16:creationId xmlns:a16="http://schemas.microsoft.com/office/drawing/2014/main" id="{20594BAF-FF29-0F47-A1F5-2BF3A7EB6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4888" y="3446464"/>
            <a:ext cx="139700" cy="180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84" name="Line 328">
            <a:extLst>
              <a:ext uri="{FF2B5EF4-FFF2-40B4-BE49-F238E27FC236}">
                <a16:creationId xmlns:a16="http://schemas.microsoft.com/office/drawing/2014/main" id="{25F33495-345E-F143-9A45-5C7EA9874B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4888" y="2332039"/>
            <a:ext cx="139700" cy="3206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85" name="Line 329">
            <a:extLst>
              <a:ext uri="{FF2B5EF4-FFF2-40B4-BE49-F238E27FC236}">
                <a16:creationId xmlns:a16="http://schemas.microsoft.com/office/drawing/2014/main" id="{9A4C75EE-5C06-E04E-808F-48C83C74E5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4888" y="2428876"/>
            <a:ext cx="139700" cy="180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86" name="Oval 330">
            <a:extLst>
              <a:ext uri="{FF2B5EF4-FFF2-40B4-BE49-F238E27FC236}">
                <a16:creationId xmlns:a16="http://schemas.microsoft.com/office/drawing/2014/main" id="{D1338DAE-4B5E-AB4D-BF40-4F2752FAC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2973388"/>
            <a:ext cx="125412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87" name="Oval 331">
            <a:extLst>
              <a:ext uri="{FF2B5EF4-FFF2-40B4-BE49-F238E27FC236}">
                <a16:creationId xmlns:a16="http://schemas.microsoft.com/office/drawing/2014/main" id="{BFA577C0-AE3E-414D-9FF2-1CD8F951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2973388"/>
            <a:ext cx="125412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88" name="Line 332">
            <a:extLst>
              <a:ext uri="{FF2B5EF4-FFF2-40B4-BE49-F238E27FC236}">
                <a16:creationId xmlns:a16="http://schemas.microsoft.com/office/drawing/2014/main" id="{D54A19E4-D0DA-E44A-BBFA-15D73DB7E2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9476" y="3627438"/>
            <a:ext cx="125413" cy="152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89" name="Line 333">
            <a:extLst>
              <a:ext uri="{FF2B5EF4-FFF2-40B4-BE49-F238E27FC236}">
                <a16:creationId xmlns:a16="http://schemas.microsoft.com/office/drawing/2014/main" id="{E2089DEE-5010-A743-907C-7F69691219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9476" y="2609850"/>
            <a:ext cx="125413" cy="1539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90" name="Line 334">
            <a:extLst>
              <a:ext uri="{FF2B5EF4-FFF2-40B4-BE49-F238E27FC236}">
                <a16:creationId xmlns:a16="http://schemas.microsoft.com/office/drawing/2014/main" id="{BBA6053B-FB32-0041-BE45-CA37BD23A3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9476" y="2652714"/>
            <a:ext cx="125413" cy="3063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91" name="Oval 335">
            <a:extLst>
              <a:ext uri="{FF2B5EF4-FFF2-40B4-BE49-F238E27FC236}">
                <a16:creationId xmlns:a16="http://schemas.microsoft.com/office/drawing/2014/main" id="{78C97A78-D26D-5D42-A309-E951A69D9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1" y="3195638"/>
            <a:ext cx="125413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92" name="Oval 336">
            <a:extLst>
              <a:ext uri="{FF2B5EF4-FFF2-40B4-BE49-F238E27FC236}">
                <a16:creationId xmlns:a16="http://schemas.microsoft.com/office/drawing/2014/main" id="{AC13B9A9-982A-0340-8380-721FE30B1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1" y="3195638"/>
            <a:ext cx="125413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93" name="Line 337">
            <a:extLst>
              <a:ext uri="{FF2B5EF4-FFF2-40B4-BE49-F238E27FC236}">
                <a16:creationId xmlns:a16="http://schemas.microsoft.com/office/drawing/2014/main" id="{AD14F178-050B-1D46-A85B-1C2C98CC58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4063" y="3779839"/>
            <a:ext cx="125412" cy="153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94" name="Line 338">
            <a:extLst>
              <a:ext uri="{FF2B5EF4-FFF2-40B4-BE49-F238E27FC236}">
                <a16:creationId xmlns:a16="http://schemas.microsoft.com/office/drawing/2014/main" id="{FBF343D2-2E38-1A4F-8D4D-245546D07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4063" y="2763838"/>
            <a:ext cx="125412" cy="152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95" name="Line 339">
            <a:extLst>
              <a:ext uri="{FF2B5EF4-FFF2-40B4-BE49-F238E27FC236}">
                <a16:creationId xmlns:a16="http://schemas.microsoft.com/office/drawing/2014/main" id="{A8DF5DF2-CBDF-664C-A1D8-A0164E3E7E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4063" y="2959101"/>
            <a:ext cx="125412" cy="2778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96" name="Oval 340">
            <a:extLst>
              <a:ext uri="{FF2B5EF4-FFF2-40B4-BE49-F238E27FC236}">
                <a16:creationId xmlns:a16="http://schemas.microsoft.com/office/drawing/2014/main" id="{F79EEF86-39AD-4D46-8986-53F23D27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4" y="3222626"/>
            <a:ext cx="122237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97" name="Oval 341">
            <a:extLst>
              <a:ext uri="{FF2B5EF4-FFF2-40B4-BE49-F238E27FC236}">
                <a16:creationId xmlns:a16="http://schemas.microsoft.com/office/drawing/2014/main" id="{0400E0D7-42B9-4347-BDB8-7AEF719A1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4" y="3222626"/>
            <a:ext cx="122237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198" name="Line 342">
            <a:extLst>
              <a:ext uri="{FF2B5EF4-FFF2-40B4-BE49-F238E27FC236}">
                <a16:creationId xmlns:a16="http://schemas.microsoft.com/office/drawing/2014/main" id="{834F1EC0-BFAD-3E4B-A812-CA5B5F92B0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933825"/>
            <a:ext cx="122238" cy="152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99" name="Line 343">
            <a:extLst>
              <a:ext uri="{FF2B5EF4-FFF2-40B4-BE49-F238E27FC236}">
                <a16:creationId xmlns:a16="http://schemas.microsoft.com/office/drawing/2014/main" id="{505367BE-26F5-A842-956F-D0C076AE3A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2916239"/>
            <a:ext cx="122238" cy="153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00" name="Line 344">
            <a:extLst>
              <a:ext uri="{FF2B5EF4-FFF2-40B4-BE49-F238E27FC236}">
                <a16:creationId xmlns:a16="http://schemas.microsoft.com/office/drawing/2014/main" id="{2B040BB7-B126-1947-8DCB-C054642E91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236914"/>
            <a:ext cx="122238" cy="250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01" name="Oval 345">
            <a:extLst>
              <a:ext uri="{FF2B5EF4-FFF2-40B4-BE49-F238E27FC236}">
                <a16:creationId xmlns:a16="http://schemas.microsoft.com/office/drawing/2014/main" id="{D43A52A0-E170-3548-8291-289E9F68E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851" y="3654426"/>
            <a:ext cx="125413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02" name="Oval 346">
            <a:extLst>
              <a:ext uri="{FF2B5EF4-FFF2-40B4-BE49-F238E27FC236}">
                <a16:creationId xmlns:a16="http://schemas.microsoft.com/office/drawing/2014/main" id="{01B0D3C4-F3F2-BF46-B1AE-2A4EBEC8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851" y="3654426"/>
            <a:ext cx="125413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03" name="Line 347">
            <a:extLst>
              <a:ext uri="{FF2B5EF4-FFF2-40B4-BE49-F238E27FC236}">
                <a16:creationId xmlns:a16="http://schemas.microsoft.com/office/drawing/2014/main" id="{4873C0EC-1A74-644E-BB5E-A79AE58D3D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6413" y="4086225"/>
            <a:ext cx="125412" cy="1397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04" name="Line 348">
            <a:extLst>
              <a:ext uri="{FF2B5EF4-FFF2-40B4-BE49-F238E27FC236}">
                <a16:creationId xmlns:a16="http://schemas.microsoft.com/office/drawing/2014/main" id="{EEA4A60B-5444-AC4D-990F-08BE884785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6413" y="3070225"/>
            <a:ext cx="125412" cy="1397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05" name="Line 349">
            <a:extLst>
              <a:ext uri="{FF2B5EF4-FFF2-40B4-BE49-F238E27FC236}">
                <a16:creationId xmlns:a16="http://schemas.microsoft.com/office/drawing/2014/main" id="{BF39F664-9EFD-F544-B132-4F0AA5315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6413" y="3487739"/>
            <a:ext cx="125412" cy="250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06" name="Line 350">
            <a:extLst>
              <a:ext uri="{FF2B5EF4-FFF2-40B4-BE49-F238E27FC236}">
                <a16:creationId xmlns:a16="http://schemas.microsoft.com/office/drawing/2014/main" id="{30B5BD07-153B-494D-9311-BFF81D9EE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3700" y="1428751"/>
            <a:ext cx="1487488" cy="1793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07" name="Oval 351">
            <a:extLst>
              <a:ext uri="{FF2B5EF4-FFF2-40B4-BE49-F238E27FC236}">
                <a16:creationId xmlns:a16="http://schemas.microsoft.com/office/drawing/2014/main" id="{C9E2BBB3-0E79-9442-91F4-CF495739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38" y="3878263"/>
            <a:ext cx="125412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08" name="Oval 352">
            <a:extLst>
              <a:ext uri="{FF2B5EF4-FFF2-40B4-BE49-F238E27FC236}">
                <a16:creationId xmlns:a16="http://schemas.microsoft.com/office/drawing/2014/main" id="{AC55C182-048B-5B4C-9647-4EC0EA03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38" y="3878263"/>
            <a:ext cx="125412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09" name="Line 353">
            <a:extLst>
              <a:ext uri="{FF2B5EF4-FFF2-40B4-BE49-F238E27FC236}">
                <a16:creationId xmlns:a16="http://schemas.microsoft.com/office/drawing/2014/main" id="{EE255AD1-B216-4142-B1D2-3FF35782B1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1" y="4225926"/>
            <a:ext cx="125413" cy="1254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10" name="Line 354">
            <a:extLst>
              <a:ext uri="{FF2B5EF4-FFF2-40B4-BE49-F238E27FC236}">
                <a16:creationId xmlns:a16="http://schemas.microsoft.com/office/drawing/2014/main" id="{5C246A90-87F3-A641-9BA5-4DE550EEFE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1" y="3209926"/>
            <a:ext cx="125413" cy="1254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11" name="Line 355">
            <a:extLst>
              <a:ext uri="{FF2B5EF4-FFF2-40B4-BE49-F238E27FC236}">
                <a16:creationId xmlns:a16="http://schemas.microsoft.com/office/drawing/2014/main" id="{635283A5-5E80-D24A-9FCF-9C17709EFC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1" y="3738563"/>
            <a:ext cx="125413" cy="2095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12" name="Oval 356">
            <a:extLst>
              <a:ext uri="{FF2B5EF4-FFF2-40B4-BE49-F238E27FC236}">
                <a16:creationId xmlns:a16="http://schemas.microsoft.com/office/drawing/2014/main" id="{F46D1942-3E4A-9044-B801-EB87842DA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6" y="4100513"/>
            <a:ext cx="125413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13" name="Oval 357">
            <a:extLst>
              <a:ext uri="{FF2B5EF4-FFF2-40B4-BE49-F238E27FC236}">
                <a16:creationId xmlns:a16="http://schemas.microsoft.com/office/drawing/2014/main" id="{7DC69BA9-EA7A-EE4C-89B5-16EDFFF1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6" y="4100513"/>
            <a:ext cx="125413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14" name="Line 358">
            <a:extLst>
              <a:ext uri="{FF2B5EF4-FFF2-40B4-BE49-F238E27FC236}">
                <a16:creationId xmlns:a16="http://schemas.microsoft.com/office/drawing/2014/main" id="{74200852-AEB2-3441-8B97-6C8A110FDB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8288" y="4351339"/>
            <a:ext cx="112712" cy="111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15" name="Line 359">
            <a:extLst>
              <a:ext uri="{FF2B5EF4-FFF2-40B4-BE49-F238E27FC236}">
                <a16:creationId xmlns:a16="http://schemas.microsoft.com/office/drawing/2014/main" id="{A9463488-5A60-C843-8ACD-463A761C00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8288" y="3335339"/>
            <a:ext cx="112712" cy="111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16" name="Line 360">
            <a:extLst>
              <a:ext uri="{FF2B5EF4-FFF2-40B4-BE49-F238E27FC236}">
                <a16:creationId xmlns:a16="http://schemas.microsoft.com/office/drawing/2014/main" id="{7D3FED8B-B2EF-8B45-9ADF-3FC48D362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8288" y="3948113"/>
            <a:ext cx="112712" cy="1952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17" name="Oval 362">
            <a:extLst>
              <a:ext uri="{FF2B5EF4-FFF2-40B4-BE49-F238E27FC236}">
                <a16:creationId xmlns:a16="http://schemas.microsoft.com/office/drawing/2014/main" id="{D49D3FB1-06ED-7F4A-83D4-3A4FDA5CE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044951"/>
            <a:ext cx="125413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18" name="Oval 363">
            <a:extLst>
              <a:ext uri="{FF2B5EF4-FFF2-40B4-BE49-F238E27FC236}">
                <a16:creationId xmlns:a16="http://schemas.microsoft.com/office/drawing/2014/main" id="{6E91805E-91FB-9243-9D92-D5C711E67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044951"/>
            <a:ext cx="125413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19" name="Line 364">
            <a:extLst>
              <a:ext uri="{FF2B5EF4-FFF2-40B4-BE49-F238E27FC236}">
                <a16:creationId xmlns:a16="http://schemas.microsoft.com/office/drawing/2014/main" id="{E6D8018E-788C-CE4B-A720-8DFA2A7A1D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7164" y="4462463"/>
            <a:ext cx="111125" cy="1127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20" name="Line 365">
            <a:extLst>
              <a:ext uri="{FF2B5EF4-FFF2-40B4-BE49-F238E27FC236}">
                <a16:creationId xmlns:a16="http://schemas.microsoft.com/office/drawing/2014/main" id="{3246F738-9845-C648-9E88-A583FDF228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7164" y="3446464"/>
            <a:ext cx="111125" cy="111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21" name="Line 366">
            <a:extLst>
              <a:ext uri="{FF2B5EF4-FFF2-40B4-BE49-F238E27FC236}">
                <a16:creationId xmlns:a16="http://schemas.microsoft.com/office/drawing/2014/main" id="{04320385-D03A-BA49-8D6F-CE5DD80785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7164" y="4143376"/>
            <a:ext cx="111125" cy="180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22" name="Line 368">
            <a:extLst>
              <a:ext uri="{FF2B5EF4-FFF2-40B4-BE49-F238E27FC236}">
                <a16:creationId xmlns:a16="http://schemas.microsoft.com/office/drawing/2014/main" id="{59F2032F-EA57-C743-980D-B6E1D36AB7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6039" y="4575175"/>
            <a:ext cx="111125" cy="968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23" name="Line 369">
            <a:extLst>
              <a:ext uri="{FF2B5EF4-FFF2-40B4-BE49-F238E27FC236}">
                <a16:creationId xmlns:a16="http://schemas.microsoft.com/office/drawing/2014/main" id="{9D9313EE-74AA-B04A-BC81-36DCE9186A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6039" y="4324350"/>
            <a:ext cx="111125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24" name="Oval 370">
            <a:extLst>
              <a:ext uri="{FF2B5EF4-FFF2-40B4-BE49-F238E27FC236}">
                <a16:creationId xmlns:a16="http://schemas.microsoft.com/office/drawing/2014/main" id="{CEB8BD72-DD46-FC44-85EA-747CE9A0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6" y="4324351"/>
            <a:ext cx="125413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25" name="Oval 371">
            <a:extLst>
              <a:ext uri="{FF2B5EF4-FFF2-40B4-BE49-F238E27FC236}">
                <a16:creationId xmlns:a16="http://schemas.microsoft.com/office/drawing/2014/main" id="{C8493137-0483-694D-A75C-6B413CA1F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6" y="4324351"/>
            <a:ext cx="125413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26" name="Line 372">
            <a:extLst>
              <a:ext uri="{FF2B5EF4-FFF2-40B4-BE49-F238E27FC236}">
                <a16:creationId xmlns:a16="http://schemas.microsoft.com/office/drawing/2014/main" id="{06B3E947-D945-E54A-98F9-EFC029C1D8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6039" y="3557589"/>
            <a:ext cx="111125" cy="968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27" name="Oval 373">
            <a:extLst>
              <a:ext uri="{FF2B5EF4-FFF2-40B4-BE49-F238E27FC236}">
                <a16:creationId xmlns:a16="http://schemas.microsoft.com/office/drawing/2014/main" id="{980BFE95-E05F-4B43-A9AC-F1717EA20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4324351"/>
            <a:ext cx="122238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28" name="Oval 374">
            <a:extLst>
              <a:ext uri="{FF2B5EF4-FFF2-40B4-BE49-F238E27FC236}">
                <a16:creationId xmlns:a16="http://schemas.microsoft.com/office/drawing/2014/main" id="{7F49A709-FE63-2049-AF99-766E48F4C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4324351"/>
            <a:ext cx="122238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29" name="Line 375">
            <a:extLst>
              <a:ext uri="{FF2B5EF4-FFF2-40B4-BE49-F238E27FC236}">
                <a16:creationId xmlns:a16="http://schemas.microsoft.com/office/drawing/2014/main" id="{E2FA6D22-6B13-1641-91B7-C138BD6526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0788" y="4672014"/>
            <a:ext cx="95250" cy="841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0" name="Line 376">
            <a:extLst>
              <a:ext uri="{FF2B5EF4-FFF2-40B4-BE49-F238E27FC236}">
                <a16:creationId xmlns:a16="http://schemas.microsoft.com/office/drawing/2014/main" id="{481B78DE-FA66-5941-A530-FB943195E7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0788" y="3654425"/>
            <a:ext cx="95250" cy="841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1" name="Line 377">
            <a:extLst>
              <a:ext uri="{FF2B5EF4-FFF2-40B4-BE49-F238E27FC236}">
                <a16:creationId xmlns:a16="http://schemas.microsoft.com/office/drawing/2014/main" id="{E88FA3DA-5FED-2E4D-B33B-650806B2B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0788" y="4476751"/>
            <a:ext cx="95250" cy="1254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2" name="Oval 378">
            <a:extLst>
              <a:ext uri="{FF2B5EF4-FFF2-40B4-BE49-F238E27FC236}">
                <a16:creationId xmlns:a16="http://schemas.microsoft.com/office/drawing/2014/main" id="{ED7940FD-E70D-1948-9216-12710F4F2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1" y="4643438"/>
            <a:ext cx="125413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33" name="Oval 379">
            <a:extLst>
              <a:ext uri="{FF2B5EF4-FFF2-40B4-BE49-F238E27FC236}">
                <a16:creationId xmlns:a16="http://schemas.microsoft.com/office/drawing/2014/main" id="{71C445DF-CC85-414B-A378-16BD8ABA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1" y="4643438"/>
            <a:ext cx="125413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34" name="Line 380">
            <a:extLst>
              <a:ext uri="{FF2B5EF4-FFF2-40B4-BE49-F238E27FC236}">
                <a16:creationId xmlns:a16="http://schemas.microsoft.com/office/drawing/2014/main" id="{98FAD8C6-14A1-EB43-86FF-6FCA2DEC5C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9664" y="4756150"/>
            <a:ext cx="111125" cy="82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5" name="Line 381">
            <a:extLst>
              <a:ext uri="{FF2B5EF4-FFF2-40B4-BE49-F238E27FC236}">
                <a16:creationId xmlns:a16="http://schemas.microsoft.com/office/drawing/2014/main" id="{62EF7B5F-B8BE-6E49-812D-C941496AAC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9664" y="3738564"/>
            <a:ext cx="111125" cy="841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6" name="Line 382">
            <a:extLst>
              <a:ext uri="{FF2B5EF4-FFF2-40B4-BE49-F238E27FC236}">
                <a16:creationId xmlns:a16="http://schemas.microsoft.com/office/drawing/2014/main" id="{F614D56A-9349-A040-9271-C1F668FDA3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9664" y="4602164"/>
            <a:ext cx="111125" cy="111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7" name="Line 383">
            <a:extLst>
              <a:ext uri="{FF2B5EF4-FFF2-40B4-BE49-F238E27FC236}">
                <a16:creationId xmlns:a16="http://schemas.microsoft.com/office/drawing/2014/main" id="{B26F61EA-99EF-9E45-A1B9-EF3AAE40C3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1639" y="4114801"/>
            <a:ext cx="1587" cy="10144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8" name="Line 384">
            <a:extLst>
              <a:ext uri="{FF2B5EF4-FFF2-40B4-BE49-F238E27FC236}">
                <a16:creationId xmlns:a16="http://schemas.microsoft.com/office/drawing/2014/main" id="{01855581-E000-B84A-BF05-9FE4A0E8FF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2450" y="5089526"/>
            <a:ext cx="82550" cy="285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9" name="Line 385">
            <a:extLst>
              <a:ext uri="{FF2B5EF4-FFF2-40B4-BE49-F238E27FC236}">
                <a16:creationId xmlns:a16="http://schemas.microsoft.com/office/drawing/2014/main" id="{2FE601E7-7FDA-364D-ACE7-B375770CF9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0900" y="3878264"/>
            <a:ext cx="1485900" cy="1793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40" name="Oval 386">
            <a:extLst>
              <a:ext uri="{FF2B5EF4-FFF2-40B4-BE49-F238E27FC236}">
                <a16:creationId xmlns:a16="http://schemas.microsoft.com/office/drawing/2014/main" id="{C9F15218-5490-024E-A51A-8EC2521A4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6" y="4616451"/>
            <a:ext cx="125413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41" name="Oval 387">
            <a:extLst>
              <a:ext uri="{FF2B5EF4-FFF2-40B4-BE49-F238E27FC236}">
                <a16:creationId xmlns:a16="http://schemas.microsoft.com/office/drawing/2014/main" id="{4BC87F4D-313F-A744-8C1C-E430F66A9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6" y="4616451"/>
            <a:ext cx="125413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42" name="Line 388">
            <a:extLst>
              <a:ext uri="{FF2B5EF4-FFF2-40B4-BE49-F238E27FC236}">
                <a16:creationId xmlns:a16="http://schemas.microsoft.com/office/drawing/2014/main" id="{D9532D3E-5D13-5945-BDD6-5C3FC13D5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1239" y="4838700"/>
            <a:ext cx="98425" cy="698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43" name="Line 389">
            <a:extLst>
              <a:ext uri="{FF2B5EF4-FFF2-40B4-BE49-F238E27FC236}">
                <a16:creationId xmlns:a16="http://schemas.microsoft.com/office/drawing/2014/main" id="{1E1FE78D-668D-F541-A781-E10E65E981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1239" y="3822700"/>
            <a:ext cx="98425" cy="698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44" name="Line 390">
            <a:extLst>
              <a:ext uri="{FF2B5EF4-FFF2-40B4-BE49-F238E27FC236}">
                <a16:creationId xmlns:a16="http://schemas.microsoft.com/office/drawing/2014/main" id="{03869FD9-BEED-1A48-946D-DE285CC9EA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1239" y="4713289"/>
            <a:ext cx="98425" cy="984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45" name="Oval 391">
            <a:extLst>
              <a:ext uri="{FF2B5EF4-FFF2-40B4-BE49-F238E27FC236}">
                <a16:creationId xmlns:a16="http://schemas.microsoft.com/office/drawing/2014/main" id="{68F313C6-90FB-354F-BE09-6CE20920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4741863"/>
            <a:ext cx="125412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46" name="Oval 392">
            <a:extLst>
              <a:ext uri="{FF2B5EF4-FFF2-40B4-BE49-F238E27FC236}">
                <a16:creationId xmlns:a16="http://schemas.microsoft.com/office/drawing/2014/main" id="{02A29E3E-02DF-1643-92DB-D0DBC1283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4741863"/>
            <a:ext cx="125412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47" name="Line 393">
            <a:extLst>
              <a:ext uri="{FF2B5EF4-FFF2-40B4-BE49-F238E27FC236}">
                <a16:creationId xmlns:a16="http://schemas.microsoft.com/office/drawing/2014/main" id="{C5C3426A-EA7C-F241-8190-6C9C7A05C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4400" y="4908551"/>
            <a:ext cx="96838" cy="555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48" name="Line 394">
            <a:extLst>
              <a:ext uri="{FF2B5EF4-FFF2-40B4-BE49-F238E27FC236}">
                <a16:creationId xmlns:a16="http://schemas.microsoft.com/office/drawing/2014/main" id="{F9452323-424C-0443-804D-54D714ACEA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4400" y="3892551"/>
            <a:ext cx="96838" cy="555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49" name="Line 395">
            <a:extLst>
              <a:ext uri="{FF2B5EF4-FFF2-40B4-BE49-F238E27FC236}">
                <a16:creationId xmlns:a16="http://schemas.microsoft.com/office/drawing/2014/main" id="{60C63924-5285-C347-93D1-49ECD51D6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4400" y="4811713"/>
            <a:ext cx="96838" cy="69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50" name="Oval 396">
            <a:extLst>
              <a:ext uri="{FF2B5EF4-FFF2-40B4-BE49-F238E27FC236}">
                <a16:creationId xmlns:a16="http://schemas.microsoft.com/office/drawing/2014/main" id="{6A7AF69B-0845-1045-88E9-0BF9367E8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4922838"/>
            <a:ext cx="125412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51" name="Oval 397">
            <a:extLst>
              <a:ext uri="{FF2B5EF4-FFF2-40B4-BE49-F238E27FC236}">
                <a16:creationId xmlns:a16="http://schemas.microsoft.com/office/drawing/2014/main" id="{8796DA22-805D-A048-9074-AF92610B0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4922838"/>
            <a:ext cx="125412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52" name="Line 398">
            <a:extLst>
              <a:ext uri="{FF2B5EF4-FFF2-40B4-BE49-F238E27FC236}">
                <a16:creationId xmlns:a16="http://schemas.microsoft.com/office/drawing/2014/main" id="{F088EC83-7614-BB49-A737-EA80F23573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5976" y="4964113"/>
            <a:ext cx="98425" cy="5556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53" name="Line 399">
            <a:extLst>
              <a:ext uri="{FF2B5EF4-FFF2-40B4-BE49-F238E27FC236}">
                <a16:creationId xmlns:a16="http://schemas.microsoft.com/office/drawing/2014/main" id="{25BB70E1-AEDE-8B40-824F-49F1C05479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5976" y="3948113"/>
            <a:ext cx="98425" cy="5556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54" name="Line 400">
            <a:extLst>
              <a:ext uri="{FF2B5EF4-FFF2-40B4-BE49-F238E27FC236}">
                <a16:creationId xmlns:a16="http://schemas.microsoft.com/office/drawing/2014/main" id="{7C35EE70-A480-2042-9D4D-ACB7E081DC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5976" y="4881564"/>
            <a:ext cx="98425" cy="412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55" name="Oval 401">
            <a:extLst>
              <a:ext uri="{FF2B5EF4-FFF2-40B4-BE49-F238E27FC236}">
                <a16:creationId xmlns:a16="http://schemas.microsoft.com/office/drawing/2014/main" id="{4D5099E6-8C7A-CC44-8070-73C82668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5006975"/>
            <a:ext cx="125412" cy="1222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56" name="Oval 402">
            <a:extLst>
              <a:ext uri="{FF2B5EF4-FFF2-40B4-BE49-F238E27FC236}">
                <a16:creationId xmlns:a16="http://schemas.microsoft.com/office/drawing/2014/main" id="{C0F13A18-9FD7-7D4B-9C82-9A823E81C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5006975"/>
            <a:ext cx="125412" cy="122238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57" name="Line 403">
            <a:extLst>
              <a:ext uri="{FF2B5EF4-FFF2-40B4-BE49-F238E27FC236}">
                <a16:creationId xmlns:a16="http://schemas.microsoft.com/office/drawing/2014/main" id="{A979EC1F-B15A-4045-B172-9D82CE9315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3425" y="5019676"/>
            <a:ext cx="82550" cy="428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58" name="Line 404">
            <a:extLst>
              <a:ext uri="{FF2B5EF4-FFF2-40B4-BE49-F238E27FC236}">
                <a16:creationId xmlns:a16="http://schemas.microsoft.com/office/drawing/2014/main" id="{E5EBE1D5-6514-8F41-9F12-B036151AC1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3425" y="4003676"/>
            <a:ext cx="82550" cy="41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59" name="Line 405">
            <a:extLst>
              <a:ext uri="{FF2B5EF4-FFF2-40B4-BE49-F238E27FC236}">
                <a16:creationId xmlns:a16="http://schemas.microsoft.com/office/drawing/2014/main" id="{DF39BEE0-2F78-E442-80D6-19648111D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3425" y="4922839"/>
            <a:ext cx="82550" cy="269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60" name="Oval 406">
            <a:extLst>
              <a:ext uri="{FF2B5EF4-FFF2-40B4-BE49-F238E27FC236}">
                <a16:creationId xmlns:a16="http://schemas.microsoft.com/office/drawing/2014/main" id="{16799BEB-7A16-4746-8E7E-F17B5268D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438" y="4949826"/>
            <a:ext cx="125412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61" name="Oval 407">
            <a:extLst>
              <a:ext uri="{FF2B5EF4-FFF2-40B4-BE49-F238E27FC236}">
                <a16:creationId xmlns:a16="http://schemas.microsoft.com/office/drawing/2014/main" id="{ABE51DFB-1DFA-F14F-87AF-45FADBC69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438" y="4949826"/>
            <a:ext cx="125412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62" name="Line 408">
            <a:extLst>
              <a:ext uri="{FF2B5EF4-FFF2-40B4-BE49-F238E27FC236}">
                <a16:creationId xmlns:a16="http://schemas.microsoft.com/office/drawing/2014/main" id="{0CC61147-0042-3945-913A-5F2F41C4B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5001" y="5062539"/>
            <a:ext cx="98425" cy="26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63" name="Line 409">
            <a:extLst>
              <a:ext uri="{FF2B5EF4-FFF2-40B4-BE49-F238E27FC236}">
                <a16:creationId xmlns:a16="http://schemas.microsoft.com/office/drawing/2014/main" id="{8811C57A-A731-BD4F-9EB8-54C0B63E38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5001" y="4044951"/>
            <a:ext cx="98425" cy="285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64" name="Line 410">
            <a:extLst>
              <a:ext uri="{FF2B5EF4-FFF2-40B4-BE49-F238E27FC236}">
                <a16:creationId xmlns:a16="http://schemas.microsoft.com/office/drawing/2014/main" id="{5E16A9AC-A982-8346-910E-BEFA23408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5001" y="4949825"/>
            <a:ext cx="98425" cy="142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65" name="Oval 411">
            <a:extLst>
              <a:ext uri="{FF2B5EF4-FFF2-40B4-BE49-F238E27FC236}">
                <a16:creationId xmlns:a16="http://schemas.microsoft.com/office/drawing/2014/main" id="{A7D2F94C-31CA-764E-B39D-FF03C74A2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6" y="4964113"/>
            <a:ext cx="123825" cy="125412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66" name="Oval 412">
            <a:extLst>
              <a:ext uri="{FF2B5EF4-FFF2-40B4-BE49-F238E27FC236}">
                <a16:creationId xmlns:a16="http://schemas.microsoft.com/office/drawing/2014/main" id="{9CDBC600-B1C9-1E44-932E-27F6C66BC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6" y="4964113"/>
            <a:ext cx="123825" cy="125412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67" name="Line 413">
            <a:extLst>
              <a:ext uri="{FF2B5EF4-FFF2-40B4-BE49-F238E27FC236}">
                <a16:creationId xmlns:a16="http://schemas.microsoft.com/office/drawing/2014/main" id="{D68C0D57-42E5-6842-B754-BCFFB924E1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2450" y="4073525"/>
            <a:ext cx="82550" cy="269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68" name="Line 414">
            <a:extLst>
              <a:ext uri="{FF2B5EF4-FFF2-40B4-BE49-F238E27FC236}">
                <a16:creationId xmlns:a16="http://schemas.microsoft.com/office/drawing/2014/main" id="{06F7C946-BC3B-524F-825D-B61076AD7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2450" y="4949825"/>
            <a:ext cx="82550" cy="142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69" name="Oval 415">
            <a:extLst>
              <a:ext uri="{FF2B5EF4-FFF2-40B4-BE49-F238E27FC236}">
                <a16:creationId xmlns:a16="http://schemas.microsoft.com/office/drawing/2014/main" id="{D2E667E0-736D-6645-A715-90D45C551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339" y="4797426"/>
            <a:ext cx="123825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70" name="Oval 416">
            <a:extLst>
              <a:ext uri="{FF2B5EF4-FFF2-40B4-BE49-F238E27FC236}">
                <a16:creationId xmlns:a16="http://schemas.microsoft.com/office/drawing/2014/main" id="{3A48D4A9-7742-D741-A46D-77F4F2EC4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339" y="4797426"/>
            <a:ext cx="123825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71" name="Line 417">
            <a:extLst>
              <a:ext uri="{FF2B5EF4-FFF2-40B4-BE49-F238E27FC236}">
                <a16:creationId xmlns:a16="http://schemas.microsoft.com/office/drawing/2014/main" id="{E1E0E951-185E-5145-85F2-AC52D503A7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9900" y="5118101"/>
            <a:ext cx="82550" cy="111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72" name="Line 418">
            <a:extLst>
              <a:ext uri="{FF2B5EF4-FFF2-40B4-BE49-F238E27FC236}">
                <a16:creationId xmlns:a16="http://schemas.microsoft.com/office/drawing/2014/main" id="{8CC68683-F638-374B-A681-C8BBC4FDF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9900" y="4100514"/>
            <a:ext cx="82550" cy="14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73" name="Line 419">
            <a:extLst>
              <a:ext uri="{FF2B5EF4-FFF2-40B4-BE49-F238E27FC236}">
                <a16:creationId xmlns:a16="http://schemas.microsoft.com/office/drawing/2014/main" id="{3BD1F881-FE7B-7040-89C5-CCE6F85ED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900" y="4908551"/>
            <a:ext cx="82550" cy="412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74" name="Oval 420">
            <a:extLst>
              <a:ext uri="{FF2B5EF4-FFF2-40B4-BE49-F238E27FC236}">
                <a16:creationId xmlns:a16="http://schemas.microsoft.com/office/drawing/2014/main" id="{7D7DA345-2278-8141-966A-5CD7389F3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4657726"/>
            <a:ext cx="125412" cy="12541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75" name="Oval 421">
            <a:extLst>
              <a:ext uri="{FF2B5EF4-FFF2-40B4-BE49-F238E27FC236}">
                <a16:creationId xmlns:a16="http://schemas.microsoft.com/office/drawing/2014/main" id="{7CD55283-B2A8-314E-9A8D-EDE76FEEA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4657726"/>
            <a:ext cx="125412" cy="125413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8276" name="Line 422">
            <a:extLst>
              <a:ext uri="{FF2B5EF4-FFF2-40B4-BE49-F238E27FC236}">
                <a16:creationId xmlns:a16="http://schemas.microsoft.com/office/drawing/2014/main" id="{7F697D41-31D4-2343-8DCB-7AE516C77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638" y="5129214"/>
            <a:ext cx="68262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77" name="Line 423">
            <a:extLst>
              <a:ext uri="{FF2B5EF4-FFF2-40B4-BE49-F238E27FC236}">
                <a16:creationId xmlns:a16="http://schemas.microsoft.com/office/drawing/2014/main" id="{FF94F7CD-0CB5-FE4D-B9C7-BE75F05DA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638" y="4114800"/>
            <a:ext cx="6826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78" name="Line 424">
            <a:extLst>
              <a:ext uri="{FF2B5EF4-FFF2-40B4-BE49-F238E27FC236}">
                <a16:creationId xmlns:a16="http://schemas.microsoft.com/office/drawing/2014/main" id="{84407D3F-9E20-064D-A830-39CCBBBD7C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638" y="4852988"/>
            <a:ext cx="68262" cy="555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79" name="Line 425">
            <a:extLst>
              <a:ext uri="{FF2B5EF4-FFF2-40B4-BE49-F238E27FC236}">
                <a16:creationId xmlns:a16="http://schemas.microsoft.com/office/drawing/2014/main" id="{16457533-B599-2B45-B621-2A3187B76C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0900" y="1428751"/>
            <a:ext cx="2082800" cy="2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280" name="Picture 431" descr="txp_fig">
            <a:extLst>
              <a:ext uri="{FF2B5EF4-FFF2-40B4-BE49-F238E27FC236}">
                <a16:creationId xmlns:a16="http://schemas.microsoft.com/office/drawing/2014/main" id="{6A97AF84-0A33-9849-A2BC-9F4F2A7DE9E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6096001"/>
            <a:ext cx="1250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281" name="Picture 432" descr="txp_fig">
            <a:extLst>
              <a:ext uri="{FF2B5EF4-FFF2-40B4-BE49-F238E27FC236}">
                <a16:creationId xmlns:a16="http://schemas.microsoft.com/office/drawing/2014/main" id="{A487963B-FC58-C049-A431-4E89CC7DA9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1" y="4878388"/>
            <a:ext cx="14509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56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F5EE9DE-60D8-2F45-A6E4-ECDAB0FB3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3575" y="93852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Probabilistic interpretation (Fisher, 1922)</a:t>
            </a:r>
          </a:p>
        </p:txBody>
      </p:sp>
      <p:grpSp>
        <p:nvGrpSpPr>
          <p:cNvPr id="49155" name="Group 4">
            <a:extLst>
              <a:ext uri="{FF2B5EF4-FFF2-40B4-BE49-F238E27FC236}">
                <a16:creationId xmlns:a16="http://schemas.microsoft.com/office/drawing/2014/main" id="{5BEAB8DC-BC41-0C4B-9A33-6568CBAFF61C}"/>
              </a:ext>
            </a:extLst>
          </p:cNvPr>
          <p:cNvGrpSpPr>
            <a:grpSpLocks/>
          </p:cNvGrpSpPr>
          <p:nvPr/>
        </p:nvGrpSpPr>
        <p:grpSpPr bwMode="auto">
          <a:xfrm>
            <a:off x="3754438" y="1181100"/>
            <a:ext cx="4737100" cy="2509838"/>
            <a:chOff x="1807" y="771"/>
            <a:chExt cx="3403" cy="1804"/>
          </a:xfrm>
        </p:grpSpPr>
        <p:sp>
          <p:nvSpPr>
            <p:cNvPr id="49216" name="Line 5">
              <a:extLst>
                <a:ext uri="{FF2B5EF4-FFF2-40B4-BE49-F238E27FC236}">
                  <a16:creationId xmlns:a16="http://schemas.microsoft.com/office/drawing/2014/main" id="{5D2900E7-7F3E-4F49-ADC9-F19D481F9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217" name="Line 6">
              <a:extLst>
                <a:ext uri="{FF2B5EF4-FFF2-40B4-BE49-F238E27FC236}">
                  <a16:creationId xmlns:a16="http://schemas.microsoft.com/office/drawing/2014/main" id="{C6F82E38-544C-1849-B4B5-9214E4398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0" y="771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218" name="Line 7">
              <a:extLst>
                <a:ext uri="{FF2B5EF4-FFF2-40B4-BE49-F238E27FC236}">
                  <a16:creationId xmlns:a16="http://schemas.microsoft.com/office/drawing/2014/main" id="{4CFC4063-24A9-D14B-A142-913F52669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19" name="Line 8">
              <a:extLst>
                <a:ext uri="{FF2B5EF4-FFF2-40B4-BE49-F238E27FC236}">
                  <a16:creationId xmlns:a16="http://schemas.microsoft.com/office/drawing/2014/main" id="{43121DBB-AD10-6547-8F6F-C4E65FA1B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0" name="Line 9">
              <a:extLst>
                <a:ext uri="{FF2B5EF4-FFF2-40B4-BE49-F238E27FC236}">
                  <a16:creationId xmlns:a16="http://schemas.microsoft.com/office/drawing/2014/main" id="{F13B05CD-A11D-C24C-BB6C-A229E201B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1" name="Line 10">
              <a:extLst>
                <a:ext uri="{FF2B5EF4-FFF2-40B4-BE49-F238E27FC236}">
                  <a16:creationId xmlns:a16="http://schemas.microsoft.com/office/drawing/2014/main" id="{2601DE0D-C33E-994C-8BB6-C019E3DEDA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2" name="Line 11">
              <a:extLst>
                <a:ext uri="{FF2B5EF4-FFF2-40B4-BE49-F238E27FC236}">
                  <a16:creationId xmlns:a16="http://schemas.microsoft.com/office/drawing/2014/main" id="{77EF362E-DF38-6242-8E8E-73ED2715D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3" name="Line 12">
              <a:extLst>
                <a:ext uri="{FF2B5EF4-FFF2-40B4-BE49-F238E27FC236}">
                  <a16:creationId xmlns:a16="http://schemas.microsoft.com/office/drawing/2014/main" id="{16144968-4FFD-E14F-A8A5-104347ADB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4" name="Line 13">
              <a:extLst>
                <a:ext uri="{FF2B5EF4-FFF2-40B4-BE49-F238E27FC236}">
                  <a16:creationId xmlns:a16="http://schemas.microsoft.com/office/drawing/2014/main" id="{B710EFCC-1D1E-E449-8CC2-9ED4B8EE7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5" name="Line 14">
              <a:extLst>
                <a:ext uri="{FF2B5EF4-FFF2-40B4-BE49-F238E27FC236}">
                  <a16:creationId xmlns:a16="http://schemas.microsoft.com/office/drawing/2014/main" id="{C8C6AF99-0D4E-DD4A-AD18-AD1E61584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6" name="Line 15">
              <a:extLst>
                <a:ext uri="{FF2B5EF4-FFF2-40B4-BE49-F238E27FC236}">
                  <a16:creationId xmlns:a16="http://schemas.microsoft.com/office/drawing/2014/main" id="{26F40342-F0AA-6C4C-A4F5-B03FBCADC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7" name="Line 16">
              <a:extLst>
                <a:ext uri="{FF2B5EF4-FFF2-40B4-BE49-F238E27FC236}">
                  <a16:creationId xmlns:a16="http://schemas.microsoft.com/office/drawing/2014/main" id="{9C5669D3-F6EF-5248-B9A0-76C4C89B0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228" name="Line 17">
              <a:extLst>
                <a:ext uri="{FF2B5EF4-FFF2-40B4-BE49-F238E27FC236}">
                  <a16:creationId xmlns:a16="http://schemas.microsoft.com/office/drawing/2014/main" id="{C09DCC9D-5202-F246-80BB-02368427B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9156" name="Line 18">
            <a:extLst>
              <a:ext uri="{FF2B5EF4-FFF2-40B4-BE49-F238E27FC236}">
                <a16:creationId xmlns:a16="http://schemas.microsoft.com/office/drawing/2014/main" id="{D153A292-A6C7-AA40-9C6D-7103E11DD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2151" y="1600201"/>
            <a:ext cx="5286375" cy="21431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7" name="Line 19">
            <a:extLst>
              <a:ext uri="{FF2B5EF4-FFF2-40B4-BE49-F238E27FC236}">
                <a16:creationId xmlns:a16="http://schemas.microsoft.com/office/drawing/2014/main" id="{F63F6945-05CF-124C-AE78-C471BDD771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1" y="4705350"/>
            <a:ext cx="526256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8" name="Line 20">
            <a:extLst>
              <a:ext uri="{FF2B5EF4-FFF2-40B4-BE49-F238E27FC236}">
                <a16:creationId xmlns:a16="http://schemas.microsoft.com/office/drawing/2014/main" id="{B70B2695-0425-0249-B974-7B4A81F476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2150" y="1285876"/>
            <a:ext cx="1588" cy="34194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9" name="Line 21">
            <a:extLst>
              <a:ext uri="{FF2B5EF4-FFF2-40B4-BE49-F238E27FC236}">
                <a16:creationId xmlns:a16="http://schemas.microsoft.com/office/drawing/2014/main" id="{68037E7C-81A7-6044-90A5-02EE4EA0AF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2150" y="4648200"/>
            <a:ext cx="1588" cy="571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0" name="Rectangle 22">
            <a:extLst>
              <a:ext uri="{FF2B5EF4-FFF2-40B4-BE49-F238E27FC236}">
                <a16:creationId xmlns:a16="http://schemas.microsoft.com/office/drawing/2014/main" id="{9E05752D-F230-C84F-97C8-5704D8DE5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47386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1" name="Line 23">
            <a:extLst>
              <a:ext uri="{FF2B5EF4-FFF2-40B4-BE49-F238E27FC236}">
                <a16:creationId xmlns:a16="http://schemas.microsoft.com/office/drawing/2014/main" id="{07099E06-360F-8C4F-95AE-0E4D51D43A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4714" y="4648200"/>
            <a:ext cx="1587" cy="571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2" name="Rectangle 24">
            <a:extLst>
              <a:ext uri="{FF2B5EF4-FFF2-40B4-BE49-F238E27FC236}">
                <a16:creationId xmlns:a16="http://schemas.microsoft.com/office/drawing/2014/main" id="{968811CD-679B-EA46-AD8D-BBB43EF09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473868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20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3" name="Line 25">
            <a:extLst>
              <a:ext uri="{FF2B5EF4-FFF2-40B4-BE49-F238E27FC236}">
                <a16:creationId xmlns:a16="http://schemas.microsoft.com/office/drawing/2014/main" id="{7D358CE7-06A1-434E-AD73-A9BE21405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705350"/>
            <a:ext cx="46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4" name="Rectangle 26">
            <a:extLst>
              <a:ext uri="{FF2B5EF4-FFF2-40B4-BE49-F238E27FC236}">
                <a16:creationId xmlns:a16="http://schemas.microsoft.com/office/drawing/2014/main" id="{899EB554-C199-0B4E-BB1C-C421D08A3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46116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5" name="Oval 27">
            <a:extLst>
              <a:ext uri="{FF2B5EF4-FFF2-40B4-BE49-F238E27FC236}">
                <a16:creationId xmlns:a16="http://schemas.microsoft.com/office/drawing/2014/main" id="{3C5BFBD4-B358-FD49-89C8-60D9D709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9" y="3606800"/>
            <a:ext cx="109537" cy="1031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6" name="Oval 28">
            <a:extLst>
              <a:ext uri="{FF2B5EF4-FFF2-40B4-BE49-F238E27FC236}">
                <a16:creationId xmlns:a16="http://schemas.microsoft.com/office/drawing/2014/main" id="{F40760DF-DA39-8548-91E8-0C764B7E7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9" y="3606800"/>
            <a:ext cx="109537" cy="1031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7" name="Oval 29">
            <a:extLst>
              <a:ext uri="{FF2B5EF4-FFF2-40B4-BE49-F238E27FC236}">
                <a16:creationId xmlns:a16="http://schemas.microsoft.com/office/drawing/2014/main" id="{6423B870-48AB-EF42-A4CA-EE2EED6C5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3011488"/>
            <a:ext cx="109538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8" name="Oval 30">
            <a:extLst>
              <a:ext uri="{FF2B5EF4-FFF2-40B4-BE49-F238E27FC236}">
                <a16:creationId xmlns:a16="http://schemas.microsoft.com/office/drawing/2014/main" id="{A393EFC1-D818-7A43-977A-72FF87995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3011488"/>
            <a:ext cx="109538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69" name="Oval 31">
            <a:extLst>
              <a:ext uri="{FF2B5EF4-FFF2-40B4-BE49-F238E27FC236}">
                <a16:creationId xmlns:a16="http://schemas.microsoft.com/office/drawing/2014/main" id="{669E9416-633A-6841-86BC-00E3D5E9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1" y="3541714"/>
            <a:ext cx="111125" cy="984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0" name="Oval 32">
            <a:extLst>
              <a:ext uri="{FF2B5EF4-FFF2-40B4-BE49-F238E27FC236}">
                <a16:creationId xmlns:a16="http://schemas.microsoft.com/office/drawing/2014/main" id="{7CF6BFC1-1D3E-A94B-A47F-064663D20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1" y="3541714"/>
            <a:ext cx="111125" cy="984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1" name="Oval 33">
            <a:extLst>
              <a:ext uri="{FF2B5EF4-FFF2-40B4-BE49-F238E27FC236}">
                <a16:creationId xmlns:a16="http://schemas.microsoft.com/office/drawing/2014/main" id="{A464239F-0DFE-5546-9207-60DF02331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617914"/>
            <a:ext cx="109538" cy="1031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2" name="Oval 34">
            <a:extLst>
              <a:ext uri="{FF2B5EF4-FFF2-40B4-BE49-F238E27FC236}">
                <a16:creationId xmlns:a16="http://schemas.microsoft.com/office/drawing/2014/main" id="{9DEB98BD-B262-AC41-B118-3E3245786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617914"/>
            <a:ext cx="109538" cy="1031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3" name="Oval 35">
            <a:extLst>
              <a:ext uri="{FF2B5EF4-FFF2-40B4-BE49-F238E27FC236}">
                <a16:creationId xmlns:a16="http://schemas.microsoft.com/office/drawing/2014/main" id="{3E2DABA6-3A8D-6D4D-B09D-186F23281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6" y="3338513"/>
            <a:ext cx="106363" cy="1000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4" name="Oval 36">
            <a:extLst>
              <a:ext uri="{FF2B5EF4-FFF2-40B4-BE49-F238E27FC236}">
                <a16:creationId xmlns:a16="http://schemas.microsoft.com/office/drawing/2014/main" id="{951CFF5F-371D-C34A-81DE-753899513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6" y="3338513"/>
            <a:ext cx="106363" cy="1000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5" name="Oval 37">
            <a:extLst>
              <a:ext uri="{FF2B5EF4-FFF2-40B4-BE49-F238E27FC236}">
                <a16:creationId xmlns:a16="http://schemas.microsoft.com/office/drawing/2014/main" id="{723FB3BA-7AE0-2F45-9EF8-99D1B7A77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5" y="3044825"/>
            <a:ext cx="109538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6" name="Oval 38">
            <a:extLst>
              <a:ext uri="{FF2B5EF4-FFF2-40B4-BE49-F238E27FC236}">
                <a16:creationId xmlns:a16="http://schemas.microsoft.com/office/drawing/2014/main" id="{973F957C-8C14-894C-9B7F-DAA9FA214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5" y="3044825"/>
            <a:ext cx="109538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7" name="Oval 39">
            <a:extLst>
              <a:ext uri="{FF2B5EF4-FFF2-40B4-BE49-F238E27FC236}">
                <a16:creationId xmlns:a16="http://schemas.microsoft.com/office/drawing/2014/main" id="{1EFEAB02-E58D-674B-8810-2ADBB59E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2776538"/>
            <a:ext cx="107950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8" name="Oval 40">
            <a:extLst>
              <a:ext uri="{FF2B5EF4-FFF2-40B4-BE49-F238E27FC236}">
                <a16:creationId xmlns:a16="http://schemas.microsoft.com/office/drawing/2014/main" id="{A01DF298-58D5-3640-83FC-6472D4E0D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2776538"/>
            <a:ext cx="107950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79" name="Oval 41">
            <a:extLst>
              <a:ext uri="{FF2B5EF4-FFF2-40B4-BE49-F238E27FC236}">
                <a16:creationId xmlns:a16="http://schemas.microsoft.com/office/drawing/2014/main" id="{500C03AC-C1A5-D34A-9AD0-70F719F2E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3" y="3044825"/>
            <a:ext cx="107950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0" name="Oval 42">
            <a:extLst>
              <a:ext uri="{FF2B5EF4-FFF2-40B4-BE49-F238E27FC236}">
                <a16:creationId xmlns:a16="http://schemas.microsoft.com/office/drawing/2014/main" id="{A2727035-6416-7347-AAEA-DAF6435F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3" y="3044825"/>
            <a:ext cx="107950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1" name="Oval 43">
            <a:extLst>
              <a:ext uri="{FF2B5EF4-FFF2-40B4-BE49-F238E27FC236}">
                <a16:creationId xmlns:a16="http://schemas.microsoft.com/office/drawing/2014/main" id="{123F3044-B286-5E49-813B-C984CA115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2406650"/>
            <a:ext cx="109538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2" name="Oval 44">
            <a:extLst>
              <a:ext uri="{FF2B5EF4-FFF2-40B4-BE49-F238E27FC236}">
                <a16:creationId xmlns:a16="http://schemas.microsoft.com/office/drawing/2014/main" id="{34D1276F-B25E-4A45-9131-87AE9D77D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2406650"/>
            <a:ext cx="109538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3" name="Oval 45">
            <a:extLst>
              <a:ext uri="{FF2B5EF4-FFF2-40B4-BE49-F238E27FC236}">
                <a16:creationId xmlns:a16="http://schemas.microsoft.com/office/drawing/2014/main" id="{ADF9114F-9488-1742-97DD-BC9E41B0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425" y="2743201"/>
            <a:ext cx="107950" cy="1000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4" name="Oval 46">
            <a:extLst>
              <a:ext uri="{FF2B5EF4-FFF2-40B4-BE49-F238E27FC236}">
                <a16:creationId xmlns:a16="http://schemas.microsoft.com/office/drawing/2014/main" id="{C14A677B-8CA1-1340-B86B-4555B2756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425" y="2743201"/>
            <a:ext cx="107950" cy="100013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5" name="Oval 47">
            <a:extLst>
              <a:ext uri="{FF2B5EF4-FFF2-40B4-BE49-F238E27FC236}">
                <a16:creationId xmlns:a16="http://schemas.microsoft.com/office/drawing/2014/main" id="{8E056714-E5CB-E443-9C7F-DAEE7B2C7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4" y="2497138"/>
            <a:ext cx="109537" cy="1000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6" name="Oval 48">
            <a:extLst>
              <a:ext uri="{FF2B5EF4-FFF2-40B4-BE49-F238E27FC236}">
                <a16:creationId xmlns:a16="http://schemas.microsoft.com/office/drawing/2014/main" id="{89A38B1F-F6A3-5C48-B3CC-374BEB2A2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4" y="2497138"/>
            <a:ext cx="109537" cy="1000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7" name="Oval 49">
            <a:extLst>
              <a:ext uri="{FF2B5EF4-FFF2-40B4-BE49-F238E27FC236}">
                <a16:creationId xmlns:a16="http://schemas.microsoft.com/office/drawing/2014/main" id="{96E12D85-6F3E-8042-AED9-4611ADFB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1" y="2663825"/>
            <a:ext cx="106363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8" name="Oval 50">
            <a:extLst>
              <a:ext uri="{FF2B5EF4-FFF2-40B4-BE49-F238E27FC236}">
                <a16:creationId xmlns:a16="http://schemas.microsoft.com/office/drawing/2014/main" id="{BD589BED-4F2E-F247-86F7-5E212BA6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1" y="2663825"/>
            <a:ext cx="106363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89" name="Oval 51">
            <a:extLst>
              <a:ext uri="{FF2B5EF4-FFF2-40B4-BE49-F238E27FC236}">
                <a16:creationId xmlns:a16="http://schemas.microsoft.com/office/drawing/2014/main" id="{42FA5FCA-7F05-E64A-9BCF-4F5AA09F1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6" y="2171700"/>
            <a:ext cx="111125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0" name="Oval 52">
            <a:extLst>
              <a:ext uri="{FF2B5EF4-FFF2-40B4-BE49-F238E27FC236}">
                <a16:creationId xmlns:a16="http://schemas.microsoft.com/office/drawing/2014/main" id="{FFAF978C-248F-3C45-A67A-36B76F248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6" y="2171700"/>
            <a:ext cx="111125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1" name="Oval 53">
            <a:extLst>
              <a:ext uri="{FF2B5EF4-FFF2-40B4-BE49-F238E27FC236}">
                <a16:creationId xmlns:a16="http://schemas.microsoft.com/office/drawing/2014/main" id="{AEB8618E-1966-6942-9512-DFBAD4EC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574925"/>
            <a:ext cx="109538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2" name="Oval 54">
            <a:extLst>
              <a:ext uri="{FF2B5EF4-FFF2-40B4-BE49-F238E27FC236}">
                <a16:creationId xmlns:a16="http://schemas.microsoft.com/office/drawing/2014/main" id="{6989CA68-363C-F246-BEF6-C045AAB98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574925"/>
            <a:ext cx="109538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3" name="Oval 55">
            <a:extLst>
              <a:ext uri="{FF2B5EF4-FFF2-40B4-BE49-F238E27FC236}">
                <a16:creationId xmlns:a16="http://schemas.microsoft.com/office/drawing/2014/main" id="{87C579A2-FFF7-9A4D-B987-6DD296DCD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3" y="2127251"/>
            <a:ext cx="107950" cy="1000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4" name="Oval 56">
            <a:extLst>
              <a:ext uri="{FF2B5EF4-FFF2-40B4-BE49-F238E27FC236}">
                <a16:creationId xmlns:a16="http://schemas.microsoft.com/office/drawing/2014/main" id="{B21EEEFD-C7E5-F245-9987-E0ED2FCB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3" y="2127251"/>
            <a:ext cx="107950" cy="100013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5" name="Oval 57">
            <a:extLst>
              <a:ext uri="{FF2B5EF4-FFF2-40B4-BE49-F238E27FC236}">
                <a16:creationId xmlns:a16="http://schemas.microsoft.com/office/drawing/2014/main" id="{73E6B50D-BA1B-9A49-A272-234D5DCD9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025650"/>
            <a:ext cx="109538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6" name="Oval 58">
            <a:extLst>
              <a:ext uri="{FF2B5EF4-FFF2-40B4-BE49-F238E27FC236}">
                <a16:creationId xmlns:a16="http://schemas.microsoft.com/office/drawing/2014/main" id="{5C908E4E-56B3-844B-9555-E60E27B16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025650"/>
            <a:ext cx="109538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7" name="Oval 59">
            <a:extLst>
              <a:ext uri="{FF2B5EF4-FFF2-40B4-BE49-F238E27FC236}">
                <a16:creationId xmlns:a16="http://schemas.microsoft.com/office/drawing/2014/main" id="{3F60FCA3-CB79-604C-AF8A-E81DB81FD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1970088"/>
            <a:ext cx="107950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8" name="Oval 60">
            <a:extLst>
              <a:ext uri="{FF2B5EF4-FFF2-40B4-BE49-F238E27FC236}">
                <a16:creationId xmlns:a16="http://schemas.microsoft.com/office/drawing/2014/main" id="{76FD74B5-7D6A-9E46-BD9E-CBD2B1C50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1970088"/>
            <a:ext cx="107950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99" name="Oval 61">
            <a:extLst>
              <a:ext uri="{FF2B5EF4-FFF2-40B4-BE49-F238E27FC236}">
                <a16:creationId xmlns:a16="http://schemas.microsoft.com/office/drawing/2014/main" id="{F8981571-FB7B-EA43-A6AE-1913016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0514" y="1644650"/>
            <a:ext cx="111125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200" name="Oval 62">
            <a:extLst>
              <a:ext uri="{FF2B5EF4-FFF2-40B4-BE49-F238E27FC236}">
                <a16:creationId xmlns:a16="http://schemas.microsoft.com/office/drawing/2014/main" id="{44473FD2-3F4A-714D-BA31-E688B0791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0514" y="1644650"/>
            <a:ext cx="111125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201" name="Oval 63">
            <a:extLst>
              <a:ext uri="{FF2B5EF4-FFF2-40B4-BE49-F238E27FC236}">
                <a16:creationId xmlns:a16="http://schemas.microsoft.com/office/drawing/2014/main" id="{8204D165-4C7D-7541-99F8-8B0FB5DA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2003425"/>
            <a:ext cx="109538" cy="101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202" name="Oval 64">
            <a:extLst>
              <a:ext uri="{FF2B5EF4-FFF2-40B4-BE49-F238E27FC236}">
                <a16:creationId xmlns:a16="http://schemas.microsoft.com/office/drawing/2014/main" id="{A3F4209B-E9F7-BD4E-B666-75E1572E7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2003425"/>
            <a:ext cx="109538" cy="1016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203" name="Oval 65">
            <a:extLst>
              <a:ext uri="{FF2B5EF4-FFF2-40B4-BE49-F238E27FC236}">
                <a16:creationId xmlns:a16="http://schemas.microsoft.com/office/drawing/2014/main" id="{5543416F-4691-3B4F-BB9C-F83A4EFDE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1130301"/>
            <a:ext cx="107950" cy="1000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204" name="Oval 66">
            <a:extLst>
              <a:ext uri="{FF2B5EF4-FFF2-40B4-BE49-F238E27FC236}">
                <a16:creationId xmlns:a16="http://schemas.microsoft.com/office/drawing/2014/main" id="{01074A5D-0737-474C-9A49-0C2C7BF1D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1130301"/>
            <a:ext cx="107950" cy="100013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205" name="Line 67">
            <a:extLst>
              <a:ext uri="{FF2B5EF4-FFF2-40B4-BE49-F238E27FC236}">
                <a16:creationId xmlns:a16="http://schemas.microsoft.com/office/drawing/2014/main" id="{505046AA-05CF-884C-A26D-6ACC978FAA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0225" y="2740026"/>
            <a:ext cx="0" cy="197802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6" name="Line 68">
            <a:extLst>
              <a:ext uri="{FF2B5EF4-FFF2-40B4-BE49-F238E27FC236}">
                <a16:creationId xmlns:a16="http://schemas.microsoft.com/office/drawing/2014/main" id="{5173C7E3-70FE-3B45-BED0-E10BDAFBF2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9925" y="2457450"/>
            <a:ext cx="24003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207" name="Line 82">
            <a:extLst>
              <a:ext uri="{FF2B5EF4-FFF2-40B4-BE49-F238E27FC236}">
                <a16:creationId xmlns:a16="http://schemas.microsoft.com/office/drawing/2014/main" id="{2DFA04FA-E988-3347-903E-B9DF07AA73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5163" y="2757488"/>
            <a:ext cx="239871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208" name="Rectangle 86">
            <a:extLst>
              <a:ext uri="{FF2B5EF4-FFF2-40B4-BE49-F238E27FC236}">
                <a16:creationId xmlns:a16="http://schemas.microsoft.com/office/drawing/2014/main" id="{B27205D6-250B-3A4B-B52B-59B4E0903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3466584"/>
            <a:ext cx="3829050" cy="36933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49209" name="Picture 101" descr="txp_fig">
            <a:extLst>
              <a:ext uri="{FF2B5EF4-FFF2-40B4-BE49-F238E27FC236}">
                <a16:creationId xmlns:a16="http://schemas.microsoft.com/office/drawing/2014/main" id="{A807A6A0-FE9C-B042-9134-693BF3AC8FE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6162675"/>
            <a:ext cx="336073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10" name="Text Box 87">
            <a:extLst>
              <a:ext uri="{FF2B5EF4-FFF2-40B4-BE49-F238E27FC236}">
                <a16:creationId xmlns:a16="http://schemas.microsoft.com/office/drawing/2014/main" id="{3DAC0C99-72AC-844F-BF6F-18004A2DE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5256213"/>
            <a:ext cx="1245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Likelihood</a:t>
            </a:r>
          </a:p>
        </p:txBody>
      </p:sp>
      <p:pic>
        <p:nvPicPr>
          <p:cNvPr id="49211" name="Picture 104" descr="txp_fig">
            <a:extLst>
              <a:ext uri="{FF2B5EF4-FFF2-40B4-BE49-F238E27FC236}">
                <a16:creationId xmlns:a16="http://schemas.microsoft.com/office/drawing/2014/main" id="{7683DF86-F82A-3141-9AC9-7DE10503DCA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579688"/>
            <a:ext cx="76993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12" name="Picture 106" descr="txp_fig">
            <a:extLst>
              <a:ext uri="{FF2B5EF4-FFF2-40B4-BE49-F238E27FC236}">
                <a16:creationId xmlns:a16="http://schemas.microsoft.com/office/drawing/2014/main" id="{5C840551-938C-5544-986D-3F9EEFA7F74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2255839"/>
            <a:ext cx="2794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13" name="Picture 107" descr="txp_fig">
            <a:extLst>
              <a:ext uri="{FF2B5EF4-FFF2-40B4-BE49-F238E27FC236}">
                <a16:creationId xmlns:a16="http://schemas.microsoft.com/office/drawing/2014/main" id="{BB7D269C-ECC0-F444-BB96-37875D7AB6E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4778375"/>
            <a:ext cx="3683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14" name="Picture 108" descr="txp_fig">
            <a:extLst>
              <a:ext uri="{FF2B5EF4-FFF2-40B4-BE49-F238E27FC236}">
                <a16:creationId xmlns:a16="http://schemas.microsoft.com/office/drawing/2014/main" id="{EA985EE0-D55D-704B-9F71-26A06A3071DC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4" y="3362325"/>
            <a:ext cx="366553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15" name="Picture 110" descr="txp_fig">
            <a:extLst>
              <a:ext uri="{FF2B5EF4-FFF2-40B4-BE49-F238E27FC236}">
                <a16:creationId xmlns:a16="http://schemas.microsoft.com/office/drawing/2014/main" id="{D17CDE55-64A8-C042-BBFE-F3BE08139D0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5176838"/>
            <a:ext cx="7694612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7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CB58-DBC1-C545-A2A5-825AB7C4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 a probability by the predictor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1F117-1360-AB47-8082-B36BA9CA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85" y="2469530"/>
            <a:ext cx="3632200" cy="247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ECAED8-0D2D-0743-A27D-41920DE1E3D2}"/>
              </a:ext>
            </a:extLst>
          </p:cNvPr>
          <p:cNvSpPr/>
          <p:nvPr/>
        </p:nvSpPr>
        <p:spPr>
          <a:xfrm>
            <a:off x="838200" y="1855743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Will someone have a heart attack over the next year?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17430-38A8-354A-8A32-F4DDAA3F0277}"/>
              </a:ext>
            </a:extLst>
          </p:cNvPr>
          <p:cNvSpPr/>
          <p:nvPr/>
        </p:nvSpPr>
        <p:spPr>
          <a:xfrm>
            <a:off x="867936" y="5140041"/>
            <a:ext cx="2403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Classification: Yes/No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16FE7-1416-F54C-924D-EFA0D90BB020}"/>
              </a:ext>
            </a:extLst>
          </p:cNvPr>
          <p:cNvSpPr/>
          <p:nvPr/>
        </p:nvSpPr>
        <p:spPr>
          <a:xfrm>
            <a:off x="867936" y="5724872"/>
            <a:ext cx="7494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The training data has binary output: did they have a heart attack or not?</a:t>
            </a:r>
          </a:p>
          <a:p>
            <a:r>
              <a:rPr lang="en-US" dirty="0">
                <a:effectLst/>
                <a:latin typeface="Helvetica" pitchFamily="2" charset="0"/>
              </a:rPr>
              <a:t>We want to infer a </a:t>
            </a:r>
            <a:r>
              <a:rPr lang="en-US" b="1" i="1" dirty="0">
                <a:effectLst/>
                <a:latin typeface="Helvetica" pitchFamily="2" charset="0"/>
              </a:rPr>
              <a:t>probability</a:t>
            </a:r>
            <a:r>
              <a:rPr lang="en-US" dirty="0">
                <a:effectLst/>
                <a:latin typeface="Helvetica" pitchFamily="2" charset="0"/>
              </a:rPr>
              <a:t>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267325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798CDD1-CE42-E84B-9439-8C8897860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4000" dirty="0">
                <a:latin typeface="Arial" panose="020B0604020202020204" pitchFamily="34" charset="0"/>
              </a:rPr>
              <a:t>Logistic Regression (logit)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D5D69BA-7CA7-B042-9E29-780CFAFFBB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buFont typeface="Wingdings" pitchFamily="2" charset="2"/>
              <a:buNone/>
            </a:pPr>
            <a:br>
              <a:rPr lang="en-US" altLang="en-US" dirty="0">
                <a:latin typeface="Benguiat Frisky" pitchFamily="66" charset="0"/>
              </a:rPr>
            </a:br>
            <a:r>
              <a:rPr lang="en-US" altLang="en-US" dirty="0">
                <a:latin typeface="Benguiat Frisky" pitchFamily="66" charset="0"/>
              </a:rPr>
              <a:t>ln[p/(1-p)] = </a:t>
            </a:r>
            <a:r>
              <a:rPr lang="en-US" altLang="en-US" dirty="0" err="1">
                <a:latin typeface="Benguiat Frisky" pitchFamily="66" charset="0"/>
              </a:rPr>
              <a:t>w</a:t>
            </a:r>
            <a:r>
              <a:rPr lang="en-US" altLang="en-US" baseline="30000" dirty="0" err="1">
                <a:latin typeface="Benguiat Frisky" pitchFamily="66" charset="0"/>
              </a:rPr>
              <a:t>T</a:t>
            </a:r>
            <a:r>
              <a:rPr lang="en-US" altLang="en-US" dirty="0" err="1">
                <a:latin typeface="Benguiat Frisky" pitchFamily="66" charset="0"/>
              </a:rPr>
              <a:t>x</a:t>
            </a:r>
            <a:r>
              <a:rPr lang="en-US" altLang="en-US" dirty="0">
                <a:latin typeface="Benguiat Frisky" pitchFamily="66" charset="0"/>
              </a:rPr>
              <a:t>; or p =𝜃(</a:t>
            </a:r>
            <a:r>
              <a:rPr lang="en-US" altLang="en-US" b="1" dirty="0">
                <a:latin typeface="Benguiat Frisky" pitchFamily="66" charset="0"/>
              </a:rPr>
              <a:t>x</a:t>
            </a:r>
            <a:r>
              <a:rPr lang="en-US" altLang="en-US" dirty="0">
                <a:latin typeface="Benguiat Frisky" pitchFamily="66" charset="0"/>
              </a:rPr>
              <a:t>)=1/[1 + </a:t>
            </a:r>
            <a:r>
              <a:rPr lang="en-US" altLang="en-US" dirty="0" err="1">
                <a:latin typeface="Benguiat Frisky" pitchFamily="66" charset="0"/>
              </a:rPr>
              <a:t>exp</a:t>
            </a:r>
            <a:r>
              <a:rPr lang="en-US" altLang="en-US" dirty="0">
                <a:latin typeface="Benguiat Frisky" pitchFamily="66" charset="0"/>
              </a:rPr>
              <a:t>(-</a:t>
            </a:r>
            <a:r>
              <a:rPr lang="en-US" altLang="en-US" dirty="0" err="1">
                <a:latin typeface="Benguiat Frisky" pitchFamily="66" charset="0"/>
              </a:rPr>
              <a:t>w</a:t>
            </a:r>
            <a:r>
              <a:rPr lang="en-US" altLang="en-US" baseline="30000" dirty="0" err="1">
                <a:latin typeface="Benguiat Frisky" pitchFamily="66" charset="0"/>
              </a:rPr>
              <a:t>T</a:t>
            </a:r>
            <a:r>
              <a:rPr lang="en-US" altLang="en-US" b="1" dirty="0" err="1">
                <a:latin typeface="Benguiat Frisky" pitchFamily="66" charset="0"/>
              </a:rPr>
              <a:t>x</a:t>
            </a:r>
            <a:r>
              <a:rPr lang="en-US" altLang="en-US" dirty="0">
                <a:latin typeface="Benguiat Frisky" pitchFamily="66" charset="0"/>
              </a:rPr>
              <a:t>)]; 𝜃 – (</a:t>
            </a:r>
            <a:r>
              <a:rPr lang="en-US" altLang="en-US" dirty="0" err="1">
                <a:latin typeface="Benguiat Frisky" pitchFamily="66" charset="0"/>
              </a:rPr>
              <a:t>logisitic</a:t>
            </a:r>
            <a:r>
              <a:rPr lang="en-US" altLang="en-US" dirty="0">
                <a:latin typeface="Benguiat Frisky" pitchFamily="66" charset="0"/>
              </a:rPr>
              <a:t>) </a:t>
            </a:r>
            <a:r>
              <a:rPr lang="en-US" dirty="0"/>
              <a:t>sigmoid function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latin typeface="Benguiat Frisky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en-US" dirty="0">
                <a:latin typeface="Benguiat Frisky" pitchFamily="66" charset="0"/>
              </a:rPr>
              <a:t>p: the probability that an event y occurs, p(y=1) </a:t>
            </a:r>
          </a:p>
          <a:p>
            <a:pPr>
              <a:buFont typeface="Wingdings" pitchFamily="2" charset="2"/>
              <a:buChar char="§"/>
            </a:pPr>
            <a:r>
              <a:rPr lang="en-US" altLang="en-US" dirty="0">
                <a:latin typeface="Benguiat Frisky" pitchFamily="66" charset="0"/>
              </a:rPr>
              <a:t>p/(1-p): "odds ratio”; ln[p/(1-p)]: log odds ratio, or "logit”</a:t>
            </a:r>
            <a:endParaRPr lang="en-US" altLang="en-US" dirty="0"/>
          </a:p>
          <a:p>
            <a:pPr>
              <a:buFont typeface="Wingdings" pitchFamily="2" charset="2"/>
              <a:buChar char="§"/>
            </a:pPr>
            <a:r>
              <a:rPr lang="en-US" altLang="en-US" dirty="0">
                <a:latin typeface="Benguiat Frisky" pitchFamily="66" charset="0"/>
              </a:rPr>
              <a:t>The estimated probabilities between 0 and 1.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latin typeface="Benguiat Frisky" pitchFamily="66" charset="0"/>
              </a:rPr>
              <a:t>p=0.5 when </a:t>
            </a:r>
            <a:r>
              <a:rPr lang="en-US" altLang="en-US" dirty="0" err="1">
                <a:latin typeface="Benguiat Frisky" pitchFamily="66" charset="0"/>
              </a:rPr>
              <a:t>w</a:t>
            </a:r>
            <a:r>
              <a:rPr lang="en-US" altLang="en-US" baseline="30000" dirty="0" err="1">
                <a:latin typeface="Benguiat Frisky" pitchFamily="66" charset="0"/>
              </a:rPr>
              <a:t>T</a:t>
            </a:r>
            <a:r>
              <a:rPr lang="en-US" altLang="en-US" dirty="0" err="1">
                <a:latin typeface="Benguiat Frisky" pitchFamily="66" charset="0"/>
              </a:rPr>
              <a:t>x</a:t>
            </a:r>
            <a:r>
              <a:rPr lang="en-US" altLang="en-US" dirty="0">
                <a:latin typeface="Benguiat Frisky" pitchFamily="66" charset="0"/>
              </a:rPr>
              <a:t> =0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latin typeface="Benguiat Frisky" pitchFamily="66" charset="0"/>
                <a:sym typeface="Symbol" pitchFamily="2" charset="2"/>
              </a:rPr>
              <a:t>p</a:t>
            </a:r>
            <a:r>
              <a:rPr lang="en-US" altLang="en-US" dirty="0">
                <a:latin typeface="Benguiat Frisky" pitchFamily="66" charset="0"/>
                <a:sym typeface="Wingdings" pitchFamily="2" charset="2"/>
              </a:rPr>
              <a:t> 1 when </a:t>
            </a:r>
            <a:r>
              <a:rPr lang="en-US" altLang="en-US" dirty="0" err="1">
                <a:latin typeface="Benguiat Frisky" pitchFamily="66" charset="0"/>
              </a:rPr>
              <a:t>w</a:t>
            </a:r>
            <a:r>
              <a:rPr lang="en-US" altLang="en-US" baseline="30000" dirty="0" err="1">
                <a:latin typeface="Benguiat Frisky" pitchFamily="66" charset="0"/>
              </a:rPr>
              <a:t>T</a:t>
            </a:r>
            <a:r>
              <a:rPr lang="en-US" altLang="en-US" dirty="0" err="1">
                <a:latin typeface="Benguiat Frisky" pitchFamily="66" charset="0"/>
              </a:rPr>
              <a:t>x</a:t>
            </a:r>
            <a:r>
              <a:rPr lang="en-US" altLang="en-US" dirty="0">
                <a:latin typeface="Benguiat Frisky" pitchFamily="66" charset="0"/>
              </a:rPr>
              <a:t> gets really big,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latin typeface="Benguiat Frisky" pitchFamily="66" charset="0"/>
              </a:rPr>
              <a:t>p </a:t>
            </a:r>
            <a:r>
              <a:rPr lang="en-US" altLang="en-US" dirty="0">
                <a:latin typeface="Benguiat Frisky" pitchFamily="66" charset="0"/>
                <a:sym typeface="Wingdings" pitchFamily="2" charset="2"/>
              </a:rPr>
              <a:t> 0 when </a:t>
            </a:r>
            <a:r>
              <a:rPr lang="en-US" altLang="en-US" dirty="0" err="1">
                <a:latin typeface="Benguiat Frisky" pitchFamily="66" charset="0"/>
              </a:rPr>
              <a:t>w</a:t>
            </a:r>
            <a:r>
              <a:rPr lang="en-US" altLang="en-US" baseline="30000" dirty="0" err="1">
                <a:latin typeface="Benguiat Frisky" pitchFamily="66" charset="0"/>
              </a:rPr>
              <a:t>T</a:t>
            </a:r>
            <a:r>
              <a:rPr lang="en-US" altLang="en-US" dirty="0" err="1">
                <a:latin typeface="Benguiat Frisky" pitchFamily="66" charset="0"/>
              </a:rPr>
              <a:t>x</a:t>
            </a:r>
            <a:r>
              <a:rPr lang="en-US" altLang="en-US" dirty="0">
                <a:latin typeface="Benguiat Frisky" pitchFamily="66" charset="0"/>
              </a:rPr>
              <a:t> gets really small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64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">
            <a:extLst>
              <a:ext uri="{FF2B5EF4-FFF2-40B4-BE49-F238E27FC236}">
                <a16:creationId xmlns:a16="http://schemas.microsoft.com/office/drawing/2014/main" id="{A6767B2E-8962-5F43-9ED9-00EE3F92E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altLang="en-US"/>
              <a:t>McCulloch and Pitts Neurons</a:t>
            </a:r>
          </a:p>
        </p:txBody>
      </p:sp>
      <p:sp>
        <p:nvSpPr>
          <p:cNvPr id="9221" name="Text Box 2">
            <a:extLst>
              <a:ext uri="{FF2B5EF4-FFF2-40B4-BE49-F238E27FC236}">
                <a16:creationId xmlns:a16="http://schemas.microsoft.com/office/drawing/2014/main" id="{435DF40D-D116-6644-A6A1-ADB3998D9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1"/>
            <a:ext cx="2895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for some threshold </a:t>
            </a:r>
            <a:r>
              <a:rPr lang="en-GB" altLang="en-US">
                <a:solidFill>
                  <a:srgbClr val="000000"/>
                </a:solidFill>
                <a:latin typeface="Symbol" pitchFamily="2" charset="2"/>
              </a:rPr>
              <a:t></a:t>
            </a:r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47779F5B-08A4-EB49-8642-58A4EC6D9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886200"/>
            <a:ext cx="7848600" cy="2590800"/>
          </a:xfrm>
        </p:spPr>
        <p:txBody>
          <a:bodyPr/>
          <a:lstStyle/>
          <a:p>
            <a:pPr marL="0" indent="0">
              <a:spcBef>
                <a:spcPts val="600"/>
              </a:spcBef>
              <a:buClr>
                <a:srgbClr val="160AEB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The weight </a:t>
            </a:r>
            <a:r>
              <a:rPr lang="en-US" altLang="en-US" sz="2400" dirty="0" err="1"/>
              <a:t>w</a:t>
            </a:r>
            <a:r>
              <a:rPr lang="en-US" altLang="en-US" sz="2400" baseline="-25000" dirty="0" err="1"/>
              <a:t>j</a:t>
            </a:r>
            <a:r>
              <a:rPr lang="en-US" altLang="en-US" sz="2400" dirty="0"/>
              <a:t> can be positive or negative</a:t>
            </a:r>
          </a:p>
          <a:p>
            <a:pPr marL="457200" lvl="1" indent="0">
              <a:buClr>
                <a:srgbClr val="160AEB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Inhibitory or </a:t>
            </a:r>
            <a:r>
              <a:rPr lang="en-US" altLang="en-US" sz="2000" dirty="0" err="1"/>
              <a:t>exitatory</a:t>
            </a:r>
            <a:endParaRPr lang="en-US" altLang="en-US" sz="2000" dirty="0"/>
          </a:p>
          <a:p>
            <a:pPr marL="0" indent="0">
              <a:spcBef>
                <a:spcPts val="600"/>
              </a:spcBef>
              <a:buClr>
                <a:srgbClr val="160AEB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Use only a linear sum of inputs</a:t>
            </a:r>
          </a:p>
          <a:p>
            <a:pPr marL="0" indent="0">
              <a:spcBef>
                <a:spcPts val="600"/>
              </a:spcBef>
              <a:buClr>
                <a:srgbClr val="160AEB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Use a simple output instead of a pulse (spike train)</a:t>
            </a:r>
          </a:p>
        </p:txBody>
      </p:sp>
      <p:pic>
        <p:nvPicPr>
          <p:cNvPr id="9223" name="Picture 4">
            <a:extLst>
              <a:ext uri="{FF2B5EF4-FFF2-40B4-BE49-F238E27FC236}">
                <a16:creationId xmlns:a16="http://schemas.microsoft.com/office/drawing/2014/main" id="{2770E037-B711-D040-A397-045204E6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05000"/>
            <a:ext cx="36576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24" name="Picture 5">
            <a:extLst>
              <a:ext uri="{FF2B5EF4-FFF2-40B4-BE49-F238E27FC236}">
                <a16:creationId xmlns:a16="http://schemas.microsoft.com/office/drawing/2014/main" id="{47E1B04B-1E63-4545-A51B-DE674981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1200"/>
            <a:ext cx="2552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527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3ADA6DA-8BD8-704E-B85D-327C78AE2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Comparing Linear and Logit Models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291993D4-A708-C649-870E-65EA43B00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133600"/>
            <a:ext cx="0" cy="426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8" name="Line 4">
            <a:extLst>
              <a:ext uri="{FF2B5EF4-FFF2-40B4-BE49-F238E27FC236}">
                <a16:creationId xmlns:a16="http://schemas.microsoft.com/office/drawing/2014/main" id="{4B08F7AF-F956-7548-B44A-CC57B3B56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5257800"/>
            <a:ext cx="6858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880B25C3-B0A8-BF46-A2B9-9B7B0D409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819400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1" name="Text Box 7">
            <a:extLst>
              <a:ext uri="{FF2B5EF4-FFF2-40B4-BE49-F238E27FC236}">
                <a16:creationId xmlns:a16="http://schemas.microsoft.com/office/drawing/2014/main" id="{8ED29860-325A-BE44-8AB6-46BFEA2AB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33964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latin typeface="Benguiat Frisky" pitchFamily="66" charset="0"/>
              </a:rPr>
              <a:t>0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98A7E1D5-CB96-9245-8295-51FB2B115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590801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latin typeface="Benguiat Frisky" pitchFamily="66" charset="0"/>
              </a:rPr>
              <a:t>1</a:t>
            </a:r>
          </a:p>
        </p:txBody>
      </p:sp>
      <p:sp>
        <p:nvSpPr>
          <p:cNvPr id="62474" name="Line 10">
            <a:extLst>
              <a:ext uri="{FF2B5EF4-FFF2-40B4-BE49-F238E27FC236}">
                <a16:creationId xmlns:a16="http://schemas.microsoft.com/office/drawing/2014/main" id="{A2EC4A13-3A0F-A74C-813E-63CAFF4F86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2514600"/>
            <a:ext cx="5334000" cy="3200400"/>
          </a:xfrm>
          <a:prstGeom prst="line">
            <a:avLst/>
          </a:prstGeom>
          <a:noFill/>
          <a:ln w="57150">
            <a:solidFill>
              <a:srgbClr val="CCFFCC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1" name="WordArt 17">
            <a:extLst>
              <a:ext uri="{FF2B5EF4-FFF2-40B4-BE49-F238E27FC236}">
                <a16:creationId xmlns:a16="http://schemas.microsoft.com/office/drawing/2014/main" id="{69779D2B-E6DF-4B42-A46B-BCDF4843442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525001" y="4953000"/>
            <a:ext cx="358775" cy="6477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X</a:t>
            </a:r>
          </a:p>
        </p:txBody>
      </p:sp>
      <p:sp>
        <p:nvSpPr>
          <p:cNvPr id="62482" name="WordArt 18">
            <a:extLst>
              <a:ext uri="{FF2B5EF4-FFF2-40B4-BE49-F238E27FC236}">
                <a16:creationId xmlns:a16="http://schemas.microsoft.com/office/drawing/2014/main" id="{DFE05A7D-A432-C247-9C08-1C13F5ADD27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667001" y="1752600"/>
            <a:ext cx="358775" cy="6477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Y</a:t>
            </a:r>
          </a:p>
        </p:txBody>
      </p:sp>
      <p:sp>
        <p:nvSpPr>
          <p:cNvPr id="62487" name="Text Box 23">
            <a:extLst>
              <a:ext uri="{FF2B5EF4-FFF2-40B4-BE49-F238E27FC236}">
                <a16:creationId xmlns:a16="http://schemas.microsoft.com/office/drawing/2014/main" id="{63078BD8-6CE1-3D4F-AC01-EB9B7C384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981201"/>
            <a:ext cx="18357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tx2"/>
                </a:solidFill>
                <a:latin typeface="Benguiat Frisky" pitchFamily="66" charset="0"/>
              </a:rPr>
              <a:t>Linear Model</a:t>
            </a:r>
          </a:p>
        </p:txBody>
      </p:sp>
      <p:grpSp>
        <p:nvGrpSpPr>
          <p:cNvPr id="62490" name="Group 26">
            <a:extLst>
              <a:ext uri="{FF2B5EF4-FFF2-40B4-BE49-F238E27FC236}">
                <a16:creationId xmlns:a16="http://schemas.microsoft.com/office/drawing/2014/main" id="{C49E77E6-8CF9-3E4F-ADD6-B9E2364E2AC8}"/>
              </a:ext>
            </a:extLst>
          </p:cNvPr>
          <p:cNvGrpSpPr>
            <a:grpSpLocks/>
          </p:cNvGrpSpPr>
          <p:nvPr/>
        </p:nvGrpSpPr>
        <p:grpSpPr bwMode="auto">
          <a:xfrm>
            <a:off x="3581401" y="2895600"/>
            <a:ext cx="6321425" cy="2209800"/>
            <a:chOff x="1296" y="1824"/>
            <a:chExt cx="3982" cy="1392"/>
          </a:xfrm>
        </p:grpSpPr>
        <p:grpSp>
          <p:nvGrpSpPr>
            <p:cNvPr id="62483" name="Group 19">
              <a:extLst>
                <a:ext uri="{FF2B5EF4-FFF2-40B4-BE49-F238E27FC236}">
                  <a16:creationId xmlns:a16="http://schemas.microsoft.com/office/drawing/2014/main" id="{1C13F7DF-3EE1-3F4D-8336-C4A72A684F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824"/>
              <a:ext cx="3456" cy="1392"/>
              <a:chOff x="1200" y="1872"/>
              <a:chExt cx="3352" cy="1296"/>
            </a:xfrm>
          </p:grpSpPr>
          <p:sp>
            <p:nvSpPr>
              <p:cNvPr id="62478" name="Freeform 14">
                <a:extLst>
                  <a:ext uri="{FF2B5EF4-FFF2-40B4-BE49-F238E27FC236}">
                    <a16:creationId xmlns:a16="http://schemas.microsoft.com/office/drawing/2014/main" id="{EEF9ABA3-7BF8-A543-9168-0C74FA32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872"/>
                <a:ext cx="1864" cy="744"/>
              </a:xfrm>
              <a:custGeom>
                <a:avLst/>
                <a:gdLst>
                  <a:gd name="T0" fmla="*/ 2536 w 2536"/>
                  <a:gd name="T1" fmla="*/ 24 h 864"/>
                  <a:gd name="T2" fmla="*/ 904 w 2536"/>
                  <a:gd name="T3" fmla="*/ 120 h 864"/>
                  <a:gd name="T4" fmla="*/ 136 w 2536"/>
                  <a:gd name="T5" fmla="*/ 744 h 864"/>
                  <a:gd name="T6" fmla="*/ 88 w 2536"/>
                  <a:gd name="T7" fmla="*/ 84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6" h="864">
                    <a:moveTo>
                      <a:pt x="2536" y="24"/>
                    </a:moveTo>
                    <a:cubicBezTo>
                      <a:pt x="1920" y="12"/>
                      <a:pt x="1304" y="0"/>
                      <a:pt x="904" y="120"/>
                    </a:cubicBezTo>
                    <a:cubicBezTo>
                      <a:pt x="504" y="240"/>
                      <a:pt x="272" y="624"/>
                      <a:pt x="136" y="744"/>
                    </a:cubicBezTo>
                    <a:cubicBezTo>
                      <a:pt x="0" y="864"/>
                      <a:pt x="44" y="852"/>
                      <a:pt x="88" y="840"/>
                    </a:cubicBezTo>
                  </a:path>
                </a:pathLst>
              </a:custGeom>
              <a:noFill/>
              <a:ln w="57150" cap="flat" cmpd="sng">
                <a:solidFill>
                  <a:srgbClr val="FFCCFF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Freeform 15">
                <a:extLst>
                  <a:ext uri="{FF2B5EF4-FFF2-40B4-BE49-F238E27FC236}">
                    <a16:creationId xmlns:a16="http://schemas.microsoft.com/office/drawing/2014/main" id="{AAB20043-C127-4B4A-A49A-ED33CAAC9D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200" y="2592"/>
                <a:ext cx="1536" cy="576"/>
              </a:xfrm>
              <a:custGeom>
                <a:avLst/>
                <a:gdLst>
                  <a:gd name="T0" fmla="*/ 2536 w 2536"/>
                  <a:gd name="T1" fmla="*/ 24 h 864"/>
                  <a:gd name="T2" fmla="*/ 904 w 2536"/>
                  <a:gd name="T3" fmla="*/ 120 h 864"/>
                  <a:gd name="T4" fmla="*/ 136 w 2536"/>
                  <a:gd name="T5" fmla="*/ 744 h 864"/>
                  <a:gd name="T6" fmla="*/ 88 w 2536"/>
                  <a:gd name="T7" fmla="*/ 84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6" h="864">
                    <a:moveTo>
                      <a:pt x="2536" y="24"/>
                    </a:moveTo>
                    <a:cubicBezTo>
                      <a:pt x="1920" y="12"/>
                      <a:pt x="1304" y="0"/>
                      <a:pt x="904" y="120"/>
                    </a:cubicBezTo>
                    <a:cubicBezTo>
                      <a:pt x="504" y="240"/>
                      <a:pt x="272" y="624"/>
                      <a:pt x="136" y="744"/>
                    </a:cubicBezTo>
                    <a:cubicBezTo>
                      <a:pt x="0" y="864"/>
                      <a:pt x="44" y="852"/>
                      <a:pt x="88" y="840"/>
                    </a:cubicBezTo>
                  </a:path>
                </a:pathLst>
              </a:custGeom>
              <a:noFill/>
              <a:ln w="57150" cap="flat" cmpd="sng">
                <a:solidFill>
                  <a:srgbClr val="FFCCFF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88" name="Text Box 24">
              <a:extLst>
                <a:ext uri="{FF2B5EF4-FFF2-40B4-BE49-F238E27FC236}">
                  <a16:creationId xmlns:a16="http://schemas.microsoft.com/office/drawing/2014/main" id="{C4CB64F1-FF7A-3F4A-A8AA-B4A762A5A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968"/>
              <a:ext cx="10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2"/>
                  </a:solidFill>
                  <a:latin typeface="Benguiat Frisky" pitchFamily="66" charset="0"/>
                </a:rPr>
                <a:t>Logit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8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6BB5-5F0D-5846-90E4-665D5C07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the coefficients: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E182-4764-6749-9AB9-1525C776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Benguiat Frisky" pitchFamily="66" charset="0"/>
              </a:rPr>
              <a:t>Minimizing Error function:</a:t>
            </a:r>
          </a:p>
          <a:p>
            <a:endParaRPr lang="en-US" altLang="en-US" dirty="0">
              <a:latin typeface="Benguiat Frisky" pitchFamily="66" charset="0"/>
            </a:endParaRPr>
          </a:p>
          <a:p>
            <a:r>
              <a:rPr lang="en-US" dirty="0"/>
              <a:t>Probabilistic interpretation: Maximum Likelihood Estimate (MLE)</a:t>
            </a:r>
            <a:br>
              <a:rPr lang="en-US" dirty="0"/>
            </a:br>
            <a:endParaRPr lang="en-US" altLang="en-US" dirty="0">
              <a:latin typeface="Benguiat Frisky" pitchFamily="66" charset="0"/>
            </a:endParaRPr>
          </a:p>
          <a:p>
            <a:endParaRPr lang="en-US" altLang="en-US" dirty="0">
              <a:latin typeface="Benguiat Frisky" pitchFamily="66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6AA06-067C-B64A-85FA-EFE0964A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383" y="1590538"/>
            <a:ext cx="44069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C5CFE-46BA-2944-8376-F179AA82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630" y="3279190"/>
            <a:ext cx="4611029" cy="1453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178F8-680B-5148-B592-5223A044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59" y="3584378"/>
            <a:ext cx="1739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64D95-6C62-9E48-BC92-EBBDA088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8589"/>
            <a:ext cx="33909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FB33D0-10BB-F845-B744-7CA287E5E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645" y="4777914"/>
            <a:ext cx="47879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838A8-D780-FA46-B4C0-B23F3AFFC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5646433"/>
            <a:ext cx="4800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91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6BB5-5F0D-5846-90E4-665D5C07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the coefficients: Gradient descent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44BB9-81B6-9645-927C-0C93E2DE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74" y="2324022"/>
            <a:ext cx="2703126" cy="2483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ED5D4-FC2E-4546-8ED8-33D5A9E1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77" y="2549499"/>
            <a:ext cx="3039423" cy="1250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7DA33B-3EB1-1D44-8C54-2CFAEEA4E252}"/>
              </a:ext>
            </a:extLst>
          </p:cNvPr>
          <p:cNvSpPr/>
          <p:nvPr/>
        </p:nvSpPr>
        <p:spPr>
          <a:xfrm>
            <a:off x="4387289" y="2000856"/>
            <a:ext cx="4014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best (steepest) direction to move is the negative gradient: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6A07FC-D44C-B340-9B54-DC832268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89" y="1690688"/>
            <a:ext cx="4127500" cy="3924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A7F0D5-C58D-8649-871A-A3B77105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119" y="3739828"/>
            <a:ext cx="3551818" cy="6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3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">
            <a:extLst>
              <a:ext uri="{FF2B5EF4-FFF2-40B4-BE49-F238E27FC236}">
                <a16:creationId xmlns:a16="http://schemas.microsoft.com/office/drawing/2014/main" id="{31D23D87-F520-E245-B005-CD8FE8E16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altLang="en-US" dirty="0"/>
              <a:t>Neural Networks</a:t>
            </a:r>
          </a:p>
        </p:txBody>
      </p:sp>
      <p:sp>
        <p:nvSpPr>
          <p:cNvPr id="10245" name="Rectangle 2">
            <a:extLst>
              <a:ext uri="{FF2B5EF4-FFF2-40B4-BE49-F238E27FC236}">
                <a16:creationId xmlns:a16="http://schemas.microsoft.com/office/drawing/2014/main" id="{D9D58058-9EA1-2543-A1E0-2B9A98EE57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5688" y="1981200"/>
            <a:ext cx="9636512" cy="4114800"/>
          </a:xfrm>
        </p:spPr>
        <p:txBody>
          <a:bodyPr/>
          <a:lstStyle/>
          <a:p>
            <a:pPr>
              <a:buClr>
                <a:srgbClr val="160AEB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Can put lots of McCulloch &amp; Pitts neurons together</a:t>
            </a:r>
          </a:p>
          <a:p>
            <a:pPr>
              <a:buClr>
                <a:srgbClr val="160AEB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Connect them up in any way we like</a:t>
            </a:r>
          </a:p>
          <a:p>
            <a:pPr>
              <a:buClr>
                <a:srgbClr val="160AEB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In fact, assemblies of the neurons are capable of </a:t>
            </a:r>
            <a:r>
              <a:rPr lang="en-US" altLang="en-US" i="1" dirty="0"/>
              <a:t>universal computation</a:t>
            </a:r>
          </a:p>
          <a:p>
            <a:pPr lvl="1">
              <a:buClr>
                <a:srgbClr val="160AEB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Can perform any computation that a normal computer can</a:t>
            </a:r>
          </a:p>
          <a:p>
            <a:pPr lvl="1">
              <a:buClr>
                <a:srgbClr val="160AEB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Just have to solve for all the weights </a:t>
            </a:r>
            <a:r>
              <a:rPr lang="en-US" altLang="en-US" dirty="0" err="1"/>
              <a:t>w</a:t>
            </a:r>
            <a:r>
              <a:rPr lang="en-US" altLang="en-US" baseline="-25000" dirty="0" err="1"/>
              <a:t>ij</a:t>
            </a:r>
            <a:endParaRPr lang="en-US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53908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0144-C046-0941-8629-B6FDFC42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EB7E-1305-CA40-A7B1-9CCDF0D00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3418114" cy="2870426"/>
          </a:xfrm>
        </p:spPr>
        <p:txBody>
          <a:bodyPr>
            <a:normAutofit/>
          </a:bodyPr>
          <a:lstStyle/>
          <a:p>
            <a:r>
              <a:rPr lang="en-US" dirty="0"/>
              <a:t>How should we change the weights and thresholds of the neurons so that the network gets the right answer more often?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A764A-897E-1A49-9315-938CF4E4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2" y="1515236"/>
            <a:ext cx="6847114" cy="4712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EC0BC9-33F8-C041-9A7B-28CDA867EB37}"/>
              </a:ext>
            </a:extLst>
          </p:cNvPr>
          <p:cNvSpPr txBox="1"/>
          <p:nvPr/>
        </p:nvSpPr>
        <p:spPr>
          <a:xfrm>
            <a:off x="9220201" y="170369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𝜃=0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C1F0B-72EF-A048-9092-47FF9E8DBDFB}"/>
              </a:ext>
            </a:extLst>
          </p:cNvPr>
          <p:cNvSpPr txBox="1"/>
          <p:nvPr/>
        </p:nvSpPr>
        <p:spPr>
          <a:xfrm>
            <a:off x="6857999" y="6056251"/>
            <a:ext cx="316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Perceptron, F. Rosenblatt, 1959.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D27FA-53A4-B247-887A-6E6F75093F38}"/>
              </a:ext>
            </a:extLst>
          </p:cNvPr>
          <p:cNvSpPr/>
          <p:nvPr/>
        </p:nvSpPr>
        <p:spPr>
          <a:xfrm>
            <a:off x="511629" y="4849419"/>
            <a:ext cx="50509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</a:rPr>
              <a:t>Extend the input vector x by one more dimension (bias node) that is always set to -1, e.g., </a:t>
            </a:r>
            <a:r>
              <a:rPr lang="en-US" altLang="en-US" b="1" dirty="0">
                <a:latin typeface="Calibri" panose="020F0502020204030204" pitchFamily="34" charset="0"/>
              </a:rPr>
              <a:t>x=(-1,x</a:t>
            </a:r>
            <a:r>
              <a:rPr lang="en-US" altLang="en-US" b="1" baseline="-25000" dirty="0">
                <a:latin typeface="Calibri" panose="020F0502020204030204" pitchFamily="34" charset="0"/>
              </a:rPr>
              <a:t>1</a:t>
            </a:r>
            <a:r>
              <a:rPr lang="en-US" altLang="en-US" b="1" dirty="0">
                <a:latin typeface="Calibri" panose="020F0502020204030204" pitchFamily="34" charset="0"/>
              </a:rPr>
              <a:t>, …, x</a:t>
            </a:r>
            <a:r>
              <a:rPr lang="en-US" altLang="en-US" b="1" baseline="-25000" dirty="0">
                <a:latin typeface="Calibri" panose="020F0502020204030204" pitchFamily="34" charset="0"/>
              </a:rPr>
              <a:t>7</a:t>
            </a:r>
            <a:r>
              <a:rPr lang="en-US" altLang="en-US" b="1" dirty="0">
                <a:latin typeface="Calibri" panose="020F0502020204030204" pitchFamily="34" charset="0"/>
              </a:rPr>
              <a:t>)</a:t>
            </a:r>
            <a:r>
              <a:rPr lang="en-US" altLang="en-US" dirty="0">
                <a:latin typeface="Calibri" panose="020F0502020204030204" pitchFamily="34" charset="0"/>
              </a:rPr>
              <a:t> with </a:t>
            </a:r>
            <a:r>
              <a:rPr lang="en-US" altLang="en-US" b="1" dirty="0">
                <a:latin typeface="Calibri" panose="020F0502020204030204" pitchFamily="34" charset="0"/>
              </a:rPr>
              <a:t>x</a:t>
            </a:r>
            <a:r>
              <a:rPr lang="en-US" altLang="en-US" b="1" baseline="-25000" dirty="0">
                <a:latin typeface="Calibri" panose="020F0502020204030204" pitchFamily="34" charset="0"/>
              </a:rPr>
              <a:t>0</a:t>
            </a:r>
            <a:r>
              <a:rPr lang="en-US" altLang="en-US" b="1" dirty="0">
                <a:latin typeface="Calibri" panose="020F0502020204030204" pitchFamily="34" charset="0"/>
              </a:rPr>
              <a:t>=-1</a:t>
            </a:r>
            <a:r>
              <a:rPr lang="en-US" altLang="en-US" dirty="0">
                <a:latin typeface="Calibri" panose="020F0502020204030204" pitchFamily="34" charset="0"/>
              </a:rPr>
              <a:t>, and extend the weight vector to </a:t>
            </a:r>
            <a:r>
              <a:rPr lang="en-US" altLang="en-US" b="1" dirty="0">
                <a:latin typeface="Calibri" panose="020F0502020204030204" pitchFamily="34" charset="0"/>
              </a:rPr>
              <a:t>w=(w</a:t>
            </a:r>
            <a:r>
              <a:rPr lang="en-US" altLang="en-US" b="1" baseline="-25000" dirty="0">
                <a:latin typeface="Calibri" panose="020F0502020204030204" pitchFamily="34" charset="0"/>
              </a:rPr>
              <a:t>0</a:t>
            </a:r>
            <a:r>
              <a:rPr lang="en-US" altLang="en-US" b="1" dirty="0">
                <a:latin typeface="Calibri" panose="020F0502020204030204" pitchFamily="34" charset="0"/>
              </a:rPr>
              <a:t>,w</a:t>
            </a:r>
            <a:r>
              <a:rPr lang="en-US" altLang="en-US" b="1" baseline="-25000" dirty="0">
                <a:latin typeface="Calibri" panose="020F0502020204030204" pitchFamily="34" charset="0"/>
              </a:rPr>
              <a:t>1</a:t>
            </a:r>
            <a:r>
              <a:rPr lang="en-US" altLang="en-US" b="1" dirty="0">
                <a:latin typeface="Calibri" panose="020F0502020204030204" pitchFamily="34" charset="0"/>
              </a:rPr>
              <a:t>, …, w</a:t>
            </a:r>
            <a:r>
              <a:rPr lang="en-US" altLang="en-US" b="1" baseline="-25000" dirty="0">
                <a:latin typeface="Calibri" panose="020F0502020204030204" pitchFamily="34" charset="0"/>
              </a:rPr>
              <a:t>7</a:t>
            </a:r>
            <a:r>
              <a:rPr lang="en-US" altLang="en-US" b="1" dirty="0">
                <a:latin typeface="Calibri" panose="020F0502020204030204" pitchFamily="34" charset="0"/>
              </a:rPr>
              <a:t>)</a:t>
            </a:r>
            <a:r>
              <a:rPr lang="en-US" altLang="en-US" dirty="0">
                <a:latin typeface="Calibri" panose="020F0502020204030204" pitchFamily="34" charset="0"/>
              </a:rPr>
              <a:t>. Then adjusting w</a:t>
            </a:r>
            <a:r>
              <a:rPr lang="en-US" altLang="en-US" baseline="-25000" dirty="0">
                <a:latin typeface="Calibri" panose="020F0502020204030204" pitchFamily="34" charset="0"/>
              </a:rPr>
              <a:t>0</a:t>
            </a:r>
            <a:r>
              <a:rPr lang="en-US" altLang="en-US" dirty="0">
                <a:latin typeface="Calibri" panose="020F0502020204030204" pitchFamily="34" charset="0"/>
              </a:rPr>
              <a:t> corresponds to adjusting </a:t>
            </a:r>
            <a:r>
              <a:rPr lang="en-US" dirty="0"/>
              <a:t>𝜃.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1">
            <a:extLst>
              <a:ext uri="{FF2B5EF4-FFF2-40B4-BE49-F238E27FC236}">
                <a16:creationId xmlns:a16="http://schemas.microsoft.com/office/drawing/2014/main" id="{1DE93595-2506-8549-834F-C170A5D17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1372" y="642938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Perceptron Decision = Recall</a:t>
            </a:r>
          </a:p>
        </p:txBody>
      </p:sp>
      <p:sp>
        <p:nvSpPr>
          <p:cNvPr id="13317" name="Rectangle 2">
            <a:extLst>
              <a:ext uri="{FF2B5EF4-FFF2-40B4-BE49-F238E27FC236}">
                <a16:creationId xmlns:a16="http://schemas.microsoft.com/office/drawing/2014/main" id="{19C2DA79-FD59-FB42-BD96-7BD9B8EC7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4114800"/>
          </a:xfrm>
        </p:spPr>
        <p:txBody>
          <a:bodyPr/>
          <a:lstStyle/>
          <a:p>
            <a:pPr marL="341313" indent="-341313">
              <a:buClr>
                <a:srgbClr val="160AEB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Outputs are:</a:t>
            </a:r>
          </a:p>
          <a:p>
            <a:pPr marL="341313" indent="-34131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341313" indent="-34131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341313" indent="-34131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  <a:p>
            <a:pPr marL="341313" indent="-34131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/>
          </a:p>
        </p:txBody>
      </p:sp>
      <p:pic>
        <p:nvPicPr>
          <p:cNvPr id="13318" name="Picture 3">
            <a:extLst>
              <a:ext uri="{FF2B5EF4-FFF2-40B4-BE49-F238E27FC236}">
                <a16:creationId xmlns:a16="http://schemas.microsoft.com/office/drawing/2014/main" id="{22FC6015-20BC-E64F-ADAC-B2D25AEE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419600"/>
            <a:ext cx="2425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0" name="TextBox 7">
            <a:extLst>
              <a:ext uri="{FF2B5EF4-FFF2-40B4-BE49-F238E27FC236}">
                <a16:creationId xmlns:a16="http://schemas.microsoft.com/office/drawing/2014/main" id="{8A9EB8C0-90BD-524E-AAF5-C96F24623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257801"/>
            <a:ext cx="8286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For example, y=(y_1, …, y_5)=(1, 0, 0, 1, 1) is a possible output.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We may have a different function </a:t>
            </a:r>
            <a:r>
              <a:rPr lang="en-US" altLang="en-US" sz="2000" b="1">
                <a:latin typeface="Calibri" panose="020F0502020204030204" pitchFamily="34" charset="0"/>
              </a:rPr>
              <a:t>g</a:t>
            </a:r>
            <a:r>
              <a:rPr lang="en-US" altLang="en-US" sz="2000">
                <a:latin typeface="Calibri" panose="020F0502020204030204" pitchFamily="34" charset="0"/>
              </a:rPr>
              <a:t> in the place of sign, as in (2.4) in the book.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1F41-17C2-5D47-A239-75AAA731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872" y="2652485"/>
            <a:ext cx="2750458" cy="1375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F8D7C-60EE-7A4A-A76D-6710EA0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015" y="3016025"/>
            <a:ext cx="3524735" cy="818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37858E-996F-B240-B5D9-07E2F4620C88}"/>
              </a:ext>
            </a:extLst>
          </p:cNvPr>
          <p:cNvSpPr/>
          <p:nvPr/>
        </p:nvSpPr>
        <p:spPr>
          <a:xfrm>
            <a:off x="6943808" y="2451431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 activation function: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07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1">
            <a:extLst>
              <a:ext uri="{FF2B5EF4-FFF2-40B4-BE49-F238E27FC236}">
                <a16:creationId xmlns:a16="http://schemas.microsoft.com/office/drawing/2014/main" id="{822DBA1D-ED8E-9845-802B-EC368647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05400"/>
            <a:ext cx="46863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41" name="Rectangle 2">
            <a:extLst>
              <a:ext uri="{FF2B5EF4-FFF2-40B4-BE49-F238E27FC236}">
                <a16:creationId xmlns:a16="http://schemas.microsoft.com/office/drawing/2014/main" id="{1DB720AB-CC37-FB4F-A9EC-1BE04D75A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686" y="343693"/>
            <a:ext cx="84582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altLang="en-US" sz="3600" dirty="0"/>
              <a:t>Perceptron Learning = Updating the Weights</a:t>
            </a:r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E55BC01F-7E1E-B044-BA89-13ABBA0C8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2667000"/>
            <a:ext cx="8001000" cy="3429000"/>
          </a:xfrm>
        </p:spPr>
        <p:txBody>
          <a:bodyPr/>
          <a:lstStyle/>
          <a:p>
            <a:pPr marL="341313" indent="-341313">
              <a:buClr>
                <a:srgbClr val="160AEB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We want to change the values of the weights</a:t>
            </a:r>
          </a:p>
          <a:p>
            <a:pPr marL="341313" indent="-341313">
              <a:buClr>
                <a:srgbClr val="160AEB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Aim: minimize the </a:t>
            </a:r>
            <a:r>
              <a:rPr lang="en-US" altLang="en-US" i="1" dirty="0"/>
              <a:t>error</a:t>
            </a:r>
            <a:r>
              <a:rPr lang="en-US" altLang="en-US" dirty="0"/>
              <a:t> at the output</a:t>
            </a:r>
          </a:p>
          <a:p>
            <a:pPr marL="341313" indent="-341313">
              <a:buClr>
                <a:srgbClr val="160AEB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If </a:t>
            </a:r>
            <a:r>
              <a:rPr lang="en-US" altLang="en-US" i="1" dirty="0"/>
              <a:t>E = t-y</a:t>
            </a:r>
            <a:r>
              <a:rPr lang="en-US" altLang="en-US" dirty="0"/>
              <a:t>, want </a:t>
            </a:r>
            <a:r>
              <a:rPr lang="en-US" altLang="en-US" i="1" dirty="0"/>
              <a:t>E</a:t>
            </a:r>
            <a:r>
              <a:rPr lang="en-US" altLang="en-US" dirty="0"/>
              <a:t> to be 0</a:t>
            </a:r>
          </a:p>
          <a:p>
            <a:pPr marL="341313" indent="-341313">
              <a:buClr>
                <a:srgbClr val="160AEB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Use:</a:t>
            </a:r>
          </a:p>
        </p:txBody>
      </p:sp>
      <p:sp>
        <p:nvSpPr>
          <p:cNvPr id="14343" name="Line 4">
            <a:extLst>
              <a:ext uri="{FF2B5EF4-FFF2-40B4-BE49-F238E27FC236}">
                <a16:creationId xmlns:a16="http://schemas.microsoft.com/office/drawing/2014/main" id="{103EACEF-95F4-7542-81C2-F6ED44821A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4646614"/>
            <a:ext cx="381000" cy="536575"/>
          </a:xfrm>
          <a:prstGeom prst="line">
            <a:avLst/>
          </a:prstGeom>
          <a:noFill/>
          <a:ln w="25560">
            <a:solidFill>
              <a:srgbClr val="FF0514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Line 5">
            <a:extLst>
              <a:ext uri="{FF2B5EF4-FFF2-40B4-BE49-F238E27FC236}">
                <a16:creationId xmlns:a16="http://schemas.microsoft.com/office/drawing/2014/main" id="{316C1561-D3FB-2D43-BBAB-1A65A2503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5638800"/>
            <a:ext cx="304800" cy="685800"/>
          </a:xfrm>
          <a:prstGeom prst="line">
            <a:avLst/>
          </a:prstGeom>
          <a:noFill/>
          <a:ln w="25560">
            <a:solidFill>
              <a:srgbClr val="FF0514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Line 6">
            <a:extLst>
              <a:ext uri="{FF2B5EF4-FFF2-40B4-BE49-F238E27FC236}">
                <a16:creationId xmlns:a16="http://schemas.microsoft.com/office/drawing/2014/main" id="{EAEBC854-D5C8-784D-86CE-85FF84B592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4799014"/>
            <a:ext cx="762000" cy="384175"/>
          </a:xfrm>
          <a:prstGeom prst="line">
            <a:avLst/>
          </a:prstGeom>
          <a:noFill/>
          <a:ln w="25560">
            <a:solidFill>
              <a:srgbClr val="FF0514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Text Box 7">
            <a:extLst>
              <a:ext uri="{FF2B5EF4-FFF2-40B4-BE49-F238E27FC236}">
                <a16:creationId xmlns:a16="http://schemas.microsoft.com/office/drawing/2014/main" id="{8786B013-AD1F-CD4F-846E-3F2C61526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5189" y="4419600"/>
            <a:ext cx="20859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2800">
                <a:solidFill>
                  <a:srgbClr val="FF0514"/>
                </a:solidFill>
                <a:latin typeface="Calibri" panose="020F0502020204030204" pitchFamily="34" charset="0"/>
              </a:rPr>
              <a:t>Learning rate</a:t>
            </a:r>
          </a:p>
        </p:txBody>
      </p:sp>
      <p:sp>
        <p:nvSpPr>
          <p:cNvPr id="14347" name="Text Box 8">
            <a:extLst>
              <a:ext uri="{FF2B5EF4-FFF2-40B4-BE49-F238E27FC236}">
                <a16:creationId xmlns:a16="http://schemas.microsoft.com/office/drawing/2014/main" id="{1D1E62A9-11CE-B940-8CA3-E7095C59F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1989" y="6019800"/>
            <a:ext cx="9302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2800">
                <a:solidFill>
                  <a:srgbClr val="FF0514"/>
                </a:solidFill>
                <a:latin typeface="Calibri" panose="020F0502020204030204" pitchFamily="34" charset="0"/>
              </a:rPr>
              <a:t>Error</a:t>
            </a:r>
          </a:p>
        </p:txBody>
      </p:sp>
      <p:sp>
        <p:nvSpPr>
          <p:cNvPr id="14348" name="Text Box 9">
            <a:extLst>
              <a:ext uri="{FF2B5EF4-FFF2-40B4-BE49-F238E27FC236}">
                <a16:creationId xmlns:a16="http://schemas.microsoft.com/office/drawing/2014/main" id="{F275ABCF-2640-9B41-AEF1-9EB71A8B2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989" y="4343401"/>
            <a:ext cx="95921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2800">
                <a:solidFill>
                  <a:srgbClr val="FF0514"/>
                </a:solidFill>
                <a:latin typeface="Calibri" panose="020F0502020204030204" pitchFamily="34" charset="0"/>
              </a:rPr>
              <a:t>Input</a:t>
            </a:r>
          </a:p>
        </p:txBody>
      </p:sp>
      <p:pic>
        <p:nvPicPr>
          <p:cNvPr id="14349" name="Picture 10">
            <a:extLst>
              <a:ext uri="{FF2B5EF4-FFF2-40B4-BE49-F238E27FC236}">
                <a16:creationId xmlns:a16="http://schemas.microsoft.com/office/drawing/2014/main" id="{04D2016C-E9FB-D342-815F-F0CC7EB4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81200"/>
            <a:ext cx="361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58DF6-7150-9C44-950D-2AD5AD9F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596" y="3459845"/>
            <a:ext cx="2844800" cy="698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95CC7-1F86-3649-A008-0F3575DAF666}"/>
              </a:ext>
            </a:extLst>
          </p:cNvPr>
          <p:cNvSpPr txBox="1"/>
          <p:nvPr/>
        </p:nvSpPr>
        <p:spPr>
          <a:xfrm>
            <a:off x="9089069" y="3079629"/>
            <a:ext cx="269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Squared Error (SSE)</a:t>
            </a:r>
          </a:p>
        </p:txBody>
      </p:sp>
    </p:spTree>
    <p:extLst>
      <p:ext uri="{BB962C8B-B14F-4D97-AF65-F5344CB8AC3E}">
        <p14:creationId xmlns:p14="http://schemas.microsoft.com/office/powerpoint/2010/main" val="1798433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E48AF-B642-BA4E-87EF-031CFD43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5" y="300015"/>
            <a:ext cx="8095112" cy="6209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1F4B2D-929C-0140-81DF-29A1FDCE03F3}"/>
              </a:ext>
            </a:extLst>
          </p:cNvPr>
          <p:cNvSpPr txBox="1"/>
          <p:nvPr/>
        </p:nvSpPr>
        <p:spPr>
          <a:xfrm>
            <a:off x="413658" y="478971"/>
            <a:ext cx="26016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𝛈: the learning rate</a:t>
            </a:r>
          </a:p>
          <a:p>
            <a:endParaRPr lang="en-US" dirty="0"/>
          </a:p>
          <a:p>
            <a:r>
              <a:rPr lang="en-US" dirty="0"/>
              <a:t> The cost of having a small learning rate is that the weights need to see the inputs more often before they change significantly, so that the network takes longer to learn. However, it will be</a:t>
            </a:r>
          </a:p>
          <a:p>
            <a:r>
              <a:rPr lang="en-US" dirty="0"/>
              <a:t>more stable and resistant to noise (errors) and inaccuracies in the data. We therefore use</a:t>
            </a:r>
          </a:p>
          <a:p>
            <a:r>
              <a:rPr lang="en-US" dirty="0"/>
              <a:t>a moderate learning rate, typically 0.1 &lt;  &lt; 0.4 , depending upon how much error we</a:t>
            </a:r>
          </a:p>
          <a:p>
            <a:r>
              <a:rPr lang="en-US" dirty="0"/>
              <a:t>expect in the inputs.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1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E469E09-6A29-5D48-89C2-AD530F74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288131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1: The Logical OR</a:t>
            </a:r>
          </a:p>
        </p:txBody>
      </p:sp>
      <p:sp>
        <p:nvSpPr>
          <p:cNvPr id="15398" name="TextBox 78">
            <a:extLst>
              <a:ext uri="{FF2B5EF4-FFF2-40B4-BE49-F238E27FC236}">
                <a16:creationId xmlns:a16="http://schemas.microsoft.com/office/drawing/2014/main" id="{BFACFBB3-7B9E-DE4D-9B2A-D8A487958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505200"/>
            <a:ext cx="63248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Initial values: w</a:t>
            </a:r>
            <a:r>
              <a:rPr lang="en-US" altLang="en-US" sz="1600" baseline="-25000" dirty="0">
                <a:latin typeface="Calibri" panose="020F0502020204030204" pitchFamily="34" charset="0"/>
              </a:rPr>
              <a:t>0</a:t>
            </a:r>
            <a:r>
              <a:rPr lang="en-US" altLang="en-US" sz="1600" dirty="0">
                <a:latin typeface="Calibri" panose="020F0502020204030204" pitchFamily="34" charset="0"/>
              </a:rPr>
              <a:t>(0)=-0.05, w</a:t>
            </a:r>
            <a:r>
              <a:rPr lang="en-US" altLang="en-US" sz="1600" baseline="-25000" dirty="0">
                <a:latin typeface="Calibri" panose="020F0502020204030204" pitchFamily="34" charset="0"/>
              </a:rPr>
              <a:t>1</a:t>
            </a:r>
            <a:r>
              <a:rPr lang="en-US" altLang="en-US" sz="1600" dirty="0">
                <a:latin typeface="Calibri" panose="020F0502020204030204" pitchFamily="34" charset="0"/>
              </a:rPr>
              <a:t>(0) =-0.02, w</a:t>
            </a:r>
            <a:r>
              <a:rPr lang="en-US" altLang="en-US" sz="1600" baseline="-25000" dirty="0">
                <a:latin typeface="Calibri" panose="020F0502020204030204" pitchFamily="34" charset="0"/>
              </a:rPr>
              <a:t>2</a:t>
            </a:r>
            <a:r>
              <a:rPr lang="en-US" altLang="en-US" sz="1600" dirty="0">
                <a:latin typeface="Calibri" panose="020F0502020204030204" pitchFamily="34" charset="0"/>
              </a:rPr>
              <a:t>(0)=0.02, and </a:t>
            </a:r>
            <a:r>
              <a:rPr lang="en-US" altLang="en-US" sz="1600" dirty="0">
                <a:latin typeface="Calibri" panose="020F0502020204030204" pitchFamily="34" charset="0"/>
                <a:sym typeface="Symbol" pitchFamily="2" charset="2"/>
              </a:rPr>
              <a:t>=0.25</a:t>
            </a:r>
          </a:p>
          <a:p>
            <a:pPr eaLnBrk="1" hangingPunct="1"/>
            <a:r>
              <a:rPr lang="en-US" altLang="en-US" sz="1600" dirty="0">
                <a:latin typeface="Calibri" panose="020F0502020204030204" pitchFamily="34" charset="0"/>
                <a:sym typeface="Symbol" pitchFamily="2" charset="2"/>
              </a:rPr>
              <a:t>Take first row of our training table: y</a:t>
            </a:r>
            <a:r>
              <a:rPr lang="en-US" altLang="en-US" sz="1600" baseline="-25000" dirty="0">
                <a:latin typeface="Calibri" panose="020F0502020204030204" pitchFamily="34" charset="0"/>
                <a:sym typeface="Symbol" pitchFamily="2" charset="2"/>
              </a:rPr>
              <a:t>1</a:t>
            </a:r>
            <a:r>
              <a:rPr lang="en-US" altLang="en-US" sz="1600" dirty="0">
                <a:latin typeface="Calibri" panose="020F0502020204030204" pitchFamily="34" charset="0"/>
                <a:sym typeface="Symbol" pitchFamily="2" charset="2"/>
              </a:rPr>
              <a:t>= g(-0.05×-1 + -0.02×0 + 0.02×0 ) =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A0918-981C-8747-8B6E-37DD49AB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06" y="896938"/>
            <a:ext cx="4400509" cy="2544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3698E5-A781-744C-BF30-19B3C6BD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70" y="1327944"/>
            <a:ext cx="2082800" cy="196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2654C-47BC-8E4A-9C19-570A2743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4" y="1456484"/>
            <a:ext cx="2454275" cy="1978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E8D12-92BC-9543-A65F-101CEED5E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4037759"/>
            <a:ext cx="45593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9D687-8FEB-2049-B773-FC72DAFB5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077" y="5505172"/>
            <a:ext cx="4699000" cy="109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E3F37-1143-024F-B339-66D1AEC8AA65}"/>
              </a:ext>
            </a:extLst>
          </p:cNvPr>
          <p:cNvSpPr/>
          <p:nvPr/>
        </p:nvSpPr>
        <p:spPr>
          <a:xfrm>
            <a:off x="1975077" y="5168059"/>
            <a:ext cx="7961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Calibri" panose="020F0502020204030204" pitchFamily="34" charset="0"/>
                <a:sym typeface="Symbol" pitchFamily="2" charset="2"/>
              </a:rPr>
              <a:t>Take second row of our training table: y</a:t>
            </a:r>
            <a:r>
              <a:rPr lang="en-US" altLang="en-US" sz="1600" baseline="-25000" dirty="0">
                <a:latin typeface="Calibri" panose="020F0502020204030204" pitchFamily="34" charset="0"/>
                <a:sym typeface="Symbol" pitchFamily="2" charset="2"/>
              </a:rPr>
              <a:t>1</a:t>
            </a:r>
            <a:r>
              <a:rPr lang="en-US" altLang="en-US" sz="1600" dirty="0">
                <a:latin typeface="Calibri" panose="020F0502020204030204" pitchFamily="34" charset="0"/>
                <a:sym typeface="Symbol" pitchFamily="2" charset="2"/>
              </a:rPr>
              <a:t>= g(0.2×-1 + -0.02×0 + 0.02×1 )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E63BC-7A77-B746-A567-E5A02E17CFD3}"/>
              </a:ext>
            </a:extLst>
          </p:cNvPr>
          <p:cNvSpPr txBox="1"/>
          <p:nvPr/>
        </p:nvSpPr>
        <p:spPr>
          <a:xfrm>
            <a:off x="7724875" y="5866606"/>
            <a:ext cx="268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Until all recalls are correct.</a:t>
            </a:r>
          </a:p>
        </p:txBody>
      </p:sp>
    </p:spTree>
    <p:extLst>
      <p:ext uri="{BB962C8B-B14F-4D97-AF65-F5344CB8AC3E}">
        <p14:creationId xmlns:p14="http://schemas.microsoft.com/office/powerpoint/2010/main" val="2396044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(x_i,y_i)_{i=1\ldots n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1"/>
  <p:tag name="BOXHEIGHT" val="346"/>
  <p:tag name="BOXFONT" val="10"/>
  <p:tag name="BOXWRAP" val="False"/>
  <p:tag name="WORKAROUNDTRANSPARENCYBUG" val="False"/>
  <p:tag name="ALLOWFONTSUBSTITUTION" val="False"/>
  <p:tag name="BITMAPFORMAT" val="pngmono"/>
  <p:tag name="ORIGWIDTH" val="120"/>
  <p:tag name="PICTUREFILESIZE" val="6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_i=\left(\begin{array}{c}1\\x_{i,1}\\x_{i,2}\end{array}\right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6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130"/>
  <p:tag name="PICTUREFILESIZE" val="1160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color{blue}&#10;\begin{eqnarray*}&#10;\sum_i(X_i^\top w - y_i)^2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145"/>
  <p:tag name="PICTUREFILESIZE" val="153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7"/>
  <p:tag name="BOXHEIGHT" val="35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84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7"/>
  <p:tag name="BOXHEIGHT" val="352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7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w=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7"/>
  <p:tag name="BOXHEIGHT" val="35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288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color{blue}&#10;\begin{eqnarray*}&#10;E=\sum_i(X_i^\top w - y_i)^2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192"/>
  <p:tag name="PICTUREFILESIZE" val="177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\frac{\partial E}{\partial w}=0\hspace{5mm}\iff\hspace{5mm}\left(\sum_iX_iX_i^\top\right) w = \sum_iy_iX_i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7"/>
  <p:tag name="BOXHEIGHT" val="352"/>
  <p:tag name="BOXFONT" val="10"/>
  <p:tag name="BOXWRAP" val="False"/>
  <p:tag name="WORKAROUNDTRANSPARENCYBUG" val="False"/>
  <p:tag name="ALLOWFONTSUBSTITUTION" val="False"/>
  <p:tag name="BITMAPFORMAT" val="png256"/>
  <p:tag name="ORIGWIDTH" val="398"/>
  <p:tag name="PICTUREFILESIZE" val="398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y_{n+1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1"/>
  <p:tag name="BOXHEIGHT" val="346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02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\frac{\partial E}{\partial w_j}&amp;=&amp;\sum_i\frac{\partial}{\partial w_j}(X_i^\top w - y_i)^2\\&#10;&amp;=&amp;\sum_i2X_{i,j}(X_i^\top w - y_i)\\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7"/>
  <p:tag name="BOXHEIGHT" val="352"/>
  <p:tag name="BOXFONT" val="10"/>
  <p:tag name="BOXWRAP" val="False"/>
  <p:tag name="WORKAROUNDTRANSPARENCYBUG" val="False"/>
  <p:tag name="ALLOWFONTSUBSTITUTION" val="False"/>
  <p:tag name="BITMAPFORMAT" val="png256"/>
  <p:tag name="ORIGWIDTH" val="276"/>
  <p:tag name="PICTUREFILESIZE" val="494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\frac{\partial E}{\partial w_j}=0\hspace{5mm}\iff\hspace{5mm}\left(\sum_iX_{i,j}X_i^\top\right) w = \sum_iy_iX_{i,j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7"/>
  <p:tag name="BOXHEIGHT" val="352"/>
  <p:tag name="BOXFONT" val="10"/>
  <p:tag name="BOXWRAP" val="False"/>
  <p:tag name="WORKAROUNDTRANSPARENCYBUG" val="False"/>
  <p:tag name="ALLOWFONTSUBSTITUTION" val="False"/>
  <p:tag name="BITMAPFORMAT" val="png256"/>
  <p:tag name="ORIGWIDTH" val="431"/>
  <p:tag name="PICTUREFILESIZE" val="431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w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6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\hat{y}_i=w_0 + w_1x_i + w_2x_i^2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8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23"/>
  <p:tag name="PICTUREFILESIZE" val="107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_i=\left(\begin{array}{c}1\\x_i\\x_i^2\end{array}\right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8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119"/>
  <p:tag name="PICTUREFILESIZE" val="1053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\hat{y}=w_1x + w_2x^2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8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156"/>
  <p:tag name="PICTUREFILESIZE" val="76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_1=x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8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70"/>
  <p:tag name="PICTUREFILESIZE" val="27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_2=x^2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8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81"/>
  <p:tag name="PICTUREFILESIZE" val="41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math}&#10;\begin{document}&#10;&#10;\begin{eqnarray*}&#10;\color{red}\mathop{\text{argmax}}_wL&#10;\color{black}=\color{blue}\mathop{\text{argmin}}_wE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03"/>
  <p:tag name="BOXHEIGHT" val="324"/>
  <p:tag name="BOXFONT" val="10"/>
  <p:tag name="BOXWRAP" val="False"/>
  <p:tag name="WORKAROUNDTRANSPARENCYBUG" val="False"/>
  <p:tag name="ALLOWFONTSUBSTITUTION" val="False"/>
  <p:tag name="BITMAPFORMAT" val="png256"/>
  <p:tag name="ORIGWIDTH" val="211"/>
  <p:tag name="PICTUREFILESIZE" val="1964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i^\top w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29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_{n+1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1"/>
  <p:tag name="BOXHEIGHT" val="346"/>
  <p:tag name="BOXFONT" val="10"/>
  <p:tag name="BOXWRAP" val="False"/>
  <p:tag name="WORKAROUNDTRANSPARENCYBUG" val="False"/>
  <p:tag name="ALLOWFONTSUBSTITUTION" val="False"/>
  <p:tag name="BITMAPFORMAT" val="pngmono"/>
  <p:tag name="ORIGWIDTH" val="47"/>
  <p:tag name="PICTUREFILESIZE" val="19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7"/>
  <p:tag name="PICTUREFILESIZE" val="137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3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y_i|x_i\sim N( X_i^\top w, \sigma^2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6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187"/>
  <p:tag name="PICTUREFILESIZE" val="116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L=\prod_i\exp-\frac{1}{2\sigma^2}(X_i^\top w - y_i)^2=\exp-\frac{1}{2\sigma^2}\sum_i(X_i^\top w - y_i)^2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03"/>
  <p:tag name="BOXHEIGHT" val="324"/>
  <p:tag name="BOXFONT" val="10"/>
  <p:tag name="BOXWRAP" val="False"/>
  <p:tag name="WORKAROUNDTRANSPARENCYBUG" val="False"/>
  <p:tag name="ALLOWFONTSUBSTITUTION" val="False"/>
  <p:tag name="BITMAPFORMAT" val="png256"/>
  <p:tag name="ORIGWIDTH" val="557"/>
  <p:tag name="PICTUREFILESIZE" val="485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n+1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8"/>
  <p:tag name="PICTUREFILESIZE" val="19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_{n+1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7"/>
  <p:tag name="PICTUREFILESIZE" val="228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=\left(\begin{array}{ccc}1&amp;x_{i,1}&amp;x_{i,2}\end{array}\right)&#10;\left(\begin{array}{c}w_0\\w_1\\w_2\end{array}\right)\\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6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1734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=X_i^\top w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6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72"/>
  <p:tag name="PICTUREFILESIZE" val="34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\hat{y}_i=w_0 + w_1x_{i,1} + w_2x_{i,2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8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115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_i=w_0+w_1x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3"/>
  <p:tag name="BOXHEIGHT" val="266"/>
  <p:tag name="BOXFONT" val="10"/>
  <p:tag name="BOXWRAP" val="False"/>
  <p:tag name="WORKAROUNDTRANSPARENCYBUG" val="False"/>
  <p:tag name="ALLOWFONTSUBSTITUTION" val="False"/>
  <p:tag name="BITMAPFORMAT" val="pngmono"/>
  <p:tag name="ORIGWIDTH" val="146"/>
  <p:tag name="PICTUREFILESIZE" val="675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980</Words>
  <Application>Microsoft Macintosh PowerPoint</Application>
  <PresentationFormat>Widescreen</PresentationFormat>
  <Paragraphs>196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Benguiat Frisky</vt:lpstr>
      <vt:lpstr>Arial</vt:lpstr>
      <vt:lpstr>Arial</vt:lpstr>
      <vt:lpstr>Arial Black</vt:lpstr>
      <vt:lpstr>Calibri</vt:lpstr>
      <vt:lpstr>Calibri Light</vt:lpstr>
      <vt:lpstr>Helvetica</vt:lpstr>
      <vt:lpstr>Symbol</vt:lpstr>
      <vt:lpstr>Wingdings</vt:lpstr>
      <vt:lpstr>Office Theme</vt:lpstr>
      <vt:lpstr>Neurons, Neural Networks, and Linear Discriminants</vt:lpstr>
      <vt:lpstr>McCulloch-Pitts Neurons</vt:lpstr>
      <vt:lpstr>McCulloch and Pitts Neurons</vt:lpstr>
      <vt:lpstr>Neural Networks</vt:lpstr>
      <vt:lpstr>Training a neural network</vt:lpstr>
      <vt:lpstr>Perceptron Decision = Recall</vt:lpstr>
      <vt:lpstr>Perceptron Learning = Updating the Weights</vt:lpstr>
      <vt:lpstr>PowerPoint Presentation</vt:lpstr>
      <vt:lpstr>Example 1: The Logical OR</vt:lpstr>
      <vt:lpstr>Python implementation</vt:lpstr>
      <vt:lpstr>Using NumPy</vt:lpstr>
      <vt:lpstr>Decision boundary for OR perceptron</vt:lpstr>
      <vt:lpstr>Perceptron Learning Applet</vt:lpstr>
      <vt:lpstr>Linear Separability</vt:lpstr>
      <vt:lpstr>More than one neurons</vt:lpstr>
      <vt:lpstr>The Perceptron Convergence Theorem ( Rosenblatt, 1962)</vt:lpstr>
      <vt:lpstr>Adaptive Linear (Adaline) Neurons</vt:lpstr>
      <vt:lpstr>Gradient Descent Learning Rule</vt:lpstr>
      <vt:lpstr>The Exclusive Or (XOR) Function</vt:lpstr>
      <vt:lpstr>PowerPoint Presentation</vt:lpstr>
      <vt:lpstr>Linear Regression</vt:lpstr>
      <vt:lpstr>Linear regression</vt:lpstr>
      <vt:lpstr>Ordinary Least Squares (OLS)</vt:lpstr>
      <vt:lpstr>Minimize the Sum Squared Error (SSE)</vt:lpstr>
      <vt:lpstr>Beyond lines and planes</vt:lpstr>
      <vt:lpstr>Geometric interpretation</vt:lpstr>
      <vt:lpstr>Probabilistic interpretation (Fisher, 1922)</vt:lpstr>
      <vt:lpstr>Infer a probability by the predictor</vt:lpstr>
      <vt:lpstr>Logistic Regression (logit)</vt:lpstr>
      <vt:lpstr>Comparing Linear and Logit Models</vt:lpstr>
      <vt:lpstr>Learning the coefficients: Gradient descent</vt:lpstr>
      <vt:lpstr>Learning the coefficients: Gradient descent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Neurons, Neural Networks, and Linear Discriminants</dc:title>
  <dc:creator>Microsoft Office User</dc:creator>
  <cp:lastModifiedBy>Microsoft Office User</cp:lastModifiedBy>
  <cp:revision>38</cp:revision>
  <dcterms:created xsi:type="dcterms:W3CDTF">2018-11-14T16:29:40Z</dcterms:created>
  <dcterms:modified xsi:type="dcterms:W3CDTF">2019-01-27T21:09:46Z</dcterms:modified>
</cp:coreProperties>
</file>